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sldIdLst>
    <p:sldId id="257" r:id="rId2"/>
    <p:sldId id="274" r:id="rId3"/>
    <p:sldId id="293" r:id="rId4"/>
    <p:sldId id="294" r:id="rId5"/>
    <p:sldId id="296" r:id="rId6"/>
    <p:sldId id="297" r:id="rId7"/>
    <p:sldId id="298" r:id="rId8"/>
    <p:sldId id="299" r:id="rId9"/>
    <p:sldId id="300" r:id="rId10"/>
    <p:sldId id="302" r:id="rId11"/>
    <p:sldId id="304" r:id="rId12"/>
    <p:sldId id="303" r:id="rId13"/>
    <p:sldId id="305" r:id="rId14"/>
    <p:sldId id="306" r:id="rId15"/>
    <p:sldId id="308" r:id="rId16"/>
    <p:sldId id="307" r:id="rId17"/>
    <p:sldId id="31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K ANIRBAN" initials="SA" lastIdx="1" clrIdx="0">
    <p:extLst>
      <p:ext uri="{19B8F6BF-5375-455C-9EA6-DF929625EA0E}">
        <p15:presenceInfo xmlns:p15="http://schemas.microsoft.com/office/powerpoint/2012/main" userId="aed89a74be0c551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348AE7"/>
    <a:srgbClr val="1346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13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png>
</file>

<file path=ppt/media/image3.jpeg>
</file>

<file path=ppt/media/image4.jpeg>
</file>

<file path=ppt/media/image5.png>
</file>

<file path=ppt/media/image6.png>
</file>

<file path=ppt/media/image7.pn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34EB07B-3844-4353-B7A1-CE91D773F2E3}" type="datetimeFigureOut">
              <a:rPr lang="en-IN" smtClean="0"/>
              <a:t>07-06-2020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8BD46-D587-4E60-A445-010BEB7A1EE8}" type="slidenum">
              <a:rPr lang="en-IN" smtClean="0"/>
              <a:t>‹#›</a:t>
            </a:fld>
            <a:endParaRPr lang="en-IN"/>
          </a:p>
        </p:txBody>
      </p:sp>
    </p:spTree>
    <p:extLst>
      <p:ext uri="{BB962C8B-B14F-4D97-AF65-F5344CB8AC3E}">
        <p14:creationId xmlns:p14="http://schemas.microsoft.com/office/powerpoint/2010/main" val="2084621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4EB07B-3844-4353-B7A1-CE91D773F2E3}" type="datetimeFigureOut">
              <a:rPr lang="en-IN" smtClean="0"/>
              <a:t>07-06-2020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8BD46-D587-4E60-A445-010BEB7A1EE8}" type="slidenum">
              <a:rPr lang="en-IN" smtClean="0"/>
              <a:t>‹#›</a:t>
            </a:fld>
            <a:endParaRPr lang="en-IN"/>
          </a:p>
        </p:txBody>
      </p:sp>
    </p:spTree>
    <p:extLst>
      <p:ext uri="{BB962C8B-B14F-4D97-AF65-F5344CB8AC3E}">
        <p14:creationId xmlns:p14="http://schemas.microsoft.com/office/powerpoint/2010/main" val="14089069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4EB07B-3844-4353-B7A1-CE91D773F2E3}" type="datetimeFigureOut">
              <a:rPr lang="en-IN" smtClean="0"/>
              <a:t>07-06-2020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8BD46-D587-4E60-A445-010BEB7A1EE8}" type="slidenum">
              <a:rPr lang="en-IN" smtClean="0"/>
              <a:t>‹#›</a:t>
            </a:fld>
            <a:endParaRPr lang="en-IN"/>
          </a:p>
        </p:txBody>
      </p:sp>
    </p:spTree>
    <p:extLst>
      <p:ext uri="{BB962C8B-B14F-4D97-AF65-F5344CB8AC3E}">
        <p14:creationId xmlns:p14="http://schemas.microsoft.com/office/powerpoint/2010/main" val="23586038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9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96531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7660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4EB07B-3844-4353-B7A1-CE91D773F2E3}" type="datetimeFigureOut">
              <a:rPr lang="en-IN" smtClean="0"/>
              <a:t>07-06-2020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8BD46-D587-4E60-A445-010BEB7A1EE8}" type="slidenum">
              <a:rPr lang="en-IN" smtClean="0"/>
              <a:t>‹#›</a:t>
            </a:fld>
            <a:endParaRPr lang="en-IN"/>
          </a:p>
        </p:txBody>
      </p:sp>
    </p:spTree>
    <p:extLst>
      <p:ext uri="{BB962C8B-B14F-4D97-AF65-F5344CB8AC3E}">
        <p14:creationId xmlns:p14="http://schemas.microsoft.com/office/powerpoint/2010/main" val="2858729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4EB07B-3844-4353-B7A1-CE91D773F2E3}" type="datetimeFigureOut">
              <a:rPr lang="en-IN" smtClean="0"/>
              <a:t>07-06-2020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8BD46-D587-4E60-A445-010BEB7A1EE8}" type="slidenum">
              <a:rPr lang="en-IN" smtClean="0"/>
              <a:t>‹#›</a:t>
            </a:fld>
            <a:endParaRPr lang="en-IN"/>
          </a:p>
        </p:txBody>
      </p:sp>
    </p:spTree>
    <p:extLst>
      <p:ext uri="{BB962C8B-B14F-4D97-AF65-F5344CB8AC3E}">
        <p14:creationId xmlns:p14="http://schemas.microsoft.com/office/powerpoint/2010/main" val="2710535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4EB07B-3844-4353-B7A1-CE91D773F2E3}" type="datetimeFigureOut">
              <a:rPr lang="en-IN" smtClean="0"/>
              <a:t>07-06-2020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618BD46-D587-4E60-A445-010BEB7A1EE8}" type="slidenum">
              <a:rPr lang="en-IN" smtClean="0"/>
              <a:t>‹#›</a:t>
            </a:fld>
            <a:endParaRPr lang="en-IN"/>
          </a:p>
        </p:txBody>
      </p:sp>
    </p:spTree>
    <p:extLst>
      <p:ext uri="{BB962C8B-B14F-4D97-AF65-F5344CB8AC3E}">
        <p14:creationId xmlns:p14="http://schemas.microsoft.com/office/powerpoint/2010/main" val="75754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4EB07B-3844-4353-B7A1-CE91D773F2E3}" type="datetimeFigureOut">
              <a:rPr lang="en-IN" smtClean="0"/>
              <a:t>07-06-2020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618BD46-D587-4E60-A445-010BEB7A1EE8}" type="slidenum">
              <a:rPr lang="en-IN" smtClean="0"/>
              <a:t>‹#›</a:t>
            </a:fld>
            <a:endParaRPr lang="en-IN"/>
          </a:p>
        </p:txBody>
      </p:sp>
    </p:spTree>
    <p:extLst>
      <p:ext uri="{BB962C8B-B14F-4D97-AF65-F5344CB8AC3E}">
        <p14:creationId xmlns:p14="http://schemas.microsoft.com/office/powerpoint/2010/main" val="677569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4EB07B-3844-4353-B7A1-CE91D773F2E3}" type="datetimeFigureOut">
              <a:rPr lang="en-IN" smtClean="0"/>
              <a:t>07-06-2020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618BD46-D587-4E60-A445-010BEB7A1EE8}" type="slidenum">
              <a:rPr lang="en-IN" smtClean="0"/>
              <a:t>‹#›</a:t>
            </a:fld>
            <a:endParaRPr lang="en-IN"/>
          </a:p>
        </p:txBody>
      </p:sp>
    </p:spTree>
    <p:extLst>
      <p:ext uri="{BB962C8B-B14F-4D97-AF65-F5344CB8AC3E}">
        <p14:creationId xmlns:p14="http://schemas.microsoft.com/office/powerpoint/2010/main" val="16318324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4EB07B-3844-4353-B7A1-CE91D773F2E3}" type="datetimeFigureOut">
              <a:rPr lang="en-IN" smtClean="0"/>
              <a:t>07-06-2020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618BD46-D587-4E60-A445-010BEB7A1EE8}" type="slidenum">
              <a:rPr lang="en-IN" smtClean="0"/>
              <a:t>‹#›</a:t>
            </a:fld>
            <a:endParaRPr lang="en-IN"/>
          </a:p>
        </p:txBody>
      </p:sp>
    </p:spTree>
    <p:extLst>
      <p:ext uri="{BB962C8B-B14F-4D97-AF65-F5344CB8AC3E}">
        <p14:creationId xmlns:p14="http://schemas.microsoft.com/office/powerpoint/2010/main" val="1973802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34EB07B-3844-4353-B7A1-CE91D773F2E3}" type="datetimeFigureOut">
              <a:rPr lang="en-IN" smtClean="0"/>
              <a:t>07-06-2020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618BD46-D587-4E60-A445-010BEB7A1EE8}" type="slidenum">
              <a:rPr lang="en-IN" smtClean="0"/>
              <a:t>‹#›</a:t>
            </a:fld>
            <a:endParaRPr lang="en-IN"/>
          </a:p>
        </p:txBody>
      </p:sp>
    </p:spTree>
    <p:extLst>
      <p:ext uri="{BB962C8B-B14F-4D97-AF65-F5344CB8AC3E}">
        <p14:creationId xmlns:p14="http://schemas.microsoft.com/office/powerpoint/2010/main" val="30144726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34EB07B-3844-4353-B7A1-CE91D773F2E3}" type="datetimeFigureOut">
              <a:rPr lang="en-IN" smtClean="0"/>
              <a:t>07-06-2020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618BD46-D587-4E60-A445-010BEB7A1EE8}" type="slidenum">
              <a:rPr lang="en-IN" smtClean="0"/>
              <a:t>‹#›</a:t>
            </a:fld>
            <a:endParaRPr lang="en-IN"/>
          </a:p>
        </p:txBody>
      </p:sp>
    </p:spTree>
    <p:extLst>
      <p:ext uri="{BB962C8B-B14F-4D97-AF65-F5344CB8AC3E}">
        <p14:creationId xmlns:p14="http://schemas.microsoft.com/office/powerpoint/2010/main" val="1784244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4EB07B-3844-4353-B7A1-CE91D773F2E3}" type="datetimeFigureOut">
              <a:rPr lang="en-IN" smtClean="0"/>
              <a:t>07-06-2020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18BD46-D587-4E60-A445-010BEB7A1EE8}" type="slidenum">
              <a:rPr lang="en-IN" smtClean="0"/>
              <a:t>‹#›</a:t>
            </a:fld>
            <a:endParaRPr lang="en-IN"/>
          </a:p>
        </p:txBody>
      </p:sp>
    </p:spTree>
    <p:extLst>
      <p:ext uri="{BB962C8B-B14F-4D97-AF65-F5344CB8AC3E}">
        <p14:creationId xmlns:p14="http://schemas.microsoft.com/office/powerpoint/2010/main" val="203355796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7.jpg"/><Relationship Id="rId1" Type="http://schemas.openxmlformats.org/officeDocument/2006/relationships/slideLayout" Target="../slideLayouts/slideLayout12.xml"/><Relationship Id="rId4" Type="http://schemas.openxmlformats.org/officeDocument/2006/relationships/image" Target="../media/image18.jpg"/></Relationships>
</file>

<file path=ppt/slides/_rels/slide1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12.xml"/><Relationship Id="rId4" Type="http://schemas.openxmlformats.org/officeDocument/2006/relationships/image" Target="../media/image2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8.jpg"/><Relationship Id="rId2" Type="http://schemas.openxmlformats.org/officeDocument/2006/relationships/video" Target="../media/media1.mp4"/><Relationship Id="rId1" Type="http://schemas.microsoft.com/office/2007/relationships/media" Target="../media/media1.mp4"/><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12.xml"/><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2.jpg"/><Relationship Id="rId1" Type="http://schemas.openxmlformats.org/officeDocument/2006/relationships/slideLayout" Target="../slideLayouts/slideLayout12.xml"/><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12.xml"/><Relationship Id="rId4"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711C3CF4-6598-4846-BF1C-801714544751}"/>
              </a:ext>
            </a:extLst>
          </p:cNvPr>
          <p:cNvSpPr>
            <a:spLocks noGrp="1"/>
          </p:cNvSpPr>
          <p:nvPr>
            <p:ph type="title"/>
          </p:nvPr>
        </p:nvSpPr>
        <p:spPr/>
        <p:txBody>
          <a:bodyPr/>
          <a:lstStyle/>
          <a:p>
            <a:endParaRPr lang="en-IN"/>
          </a:p>
        </p:txBody>
      </p:sp>
      <p:pic>
        <p:nvPicPr>
          <p:cNvPr id="8" name="Picture 7" descr="Unsplash-17c4qcC.jpg">
            <a:extLst>
              <a:ext uri="{FF2B5EF4-FFF2-40B4-BE49-F238E27FC236}">
                <a16:creationId xmlns:a16="http://schemas.microsoft.com/office/drawing/2014/main" id="{3BB26CEA-6633-4E97-A4E8-02A58197DDC7}"/>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1" t="1" r="-1" b="278"/>
          <a:stretch/>
        </p:blipFill>
        <p:spPr>
          <a:xfrm>
            <a:off x="0" y="-12699"/>
            <a:ext cx="12192000" cy="6845300"/>
          </a:xfrm>
          <a:prstGeom prst="rect">
            <a:avLst/>
          </a:prstGeom>
        </p:spPr>
      </p:pic>
      <p:sp>
        <p:nvSpPr>
          <p:cNvPr id="9" name="Title 1">
            <a:extLst>
              <a:ext uri="{FF2B5EF4-FFF2-40B4-BE49-F238E27FC236}">
                <a16:creationId xmlns:a16="http://schemas.microsoft.com/office/drawing/2014/main" id="{9B7EBCEF-02F0-48AE-BFA9-84A8F9F32E0B}"/>
              </a:ext>
            </a:extLst>
          </p:cNvPr>
          <p:cNvSpPr txBox="1">
            <a:spLocks/>
          </p:cNvSpPr>
          <p:nvPr/>
        </p:nvSpPr>
        <p:spPr>
          <a:xfrm>
            <a:off x="1206232" y="2485417"/>
            <a:ext cx="10194586" cy="1887165"/>
          </a:xfrm>
          <a:prstGeom prst="rect">
            <a:avLst/>
          </a:prstGeom>
          <a:solidFill>
            <a:srgbClr val="2980B9">
              <a:alpha val="92000"/>
            </a:srgbClr>
          </a:solidFill>
        </p:spPr>
        <p:txBody>
          <a:bodyPr vert="horz" lIns="163339" tIns="81670" rIns="163339" bIns="81670" rtlCol="0" anchor="ctr">
            <a:normAutofit/>
          </a:bodyPr>
          <a:lstStyle>
            <a:lvl1pPr algn="ctr" defTabSz="816696" rtl="0" eaLnBrk="1" latinLnBrk="0" hangingPunct="1">
              <a:spcBef>
                <a:spcPct val="0"/>
              </a:spcBef>
              <a:buNone/>
              <a:defRPr sz="7900" kern="1200">
                <a:solidFill>
                  <a:schemeClr val="tx1"/>
                </a:solidFill>
                <a:latin typeface="+mj-lt"/>
                <a:ea typeface="+mj-ea"/>
                <a:cs typeface="+mj-cs"/>
              </a:defRPr>
            </a:lvl1pPr>
          </a:lstStyle>
          <a:p>
            <a:r>
              <a:rPr lang="en-US" altLang="en-US" sz="9600" dirty="0">
                <a:solidFill>
                  <a:srgbClr val="000000"/>
                </a:solidFill>
                <a:latin typeface="Arial" panose="020B0604020202020204" pitchFamily="34" charset="0"/>
                <a:ea typeface="Calibri" panose="020F0502020204030204" pitchFamily="34" charset="0"/>
              </a:rPr>
              <a:t>JOURNAL APP</a:t>
            </a:r>
            <a:endParaRPr lang="en-US" sz="13800" dirty="0">
              <a:solidFill>
                <a:schemeClr val="bg1"/>
              </a:solidFill>
              <a:latin typeface="League Gothic Regular"/>
              <a:cs typeface="League Gothic Regular"/>
            </a:endParaRPr>
          </a:p>
        </p:txBody>
      </p:sp>
      <p:sp>
        <p:nvSpPr>
          <p:cNvPr id="10" name="Oval 9">
            <a:extLst>
              <a:ext uri="{FF2B5EF4-FFF2-40B4-BE49-F238E27FC236}">
                <a16:creationId xmlns:a16="http://schemas.microsoft.com/office/drawing/2014/main" id="{2FB41128-A947-47BF-9E5E-A240412F8815}"/>
              </a:ext>
            </a:extLst>
          </p:cNvPr>
          <p:cNvSpPr/>
          <p:nvPr/>
        </p:nvSpPr>
        <p:spPr>
          <a:xfrm>
            <a:off x="16510514" y="8595555"/>
            <a:ext cx="944968" cy="790093"/>
          </a:xfrm>
          <a:prstGeom prst="ellipse">
            <a:avLst/>
          </a:prstGeom>
          <a:solidFill>
            <a:schemeClr val="bg1">
              <a:alpha val="6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b"/>
          <a:lstStyle/>
          <a:p>
            <a:pPr algn="ctr">
              <a:lnSpc>
                <a:spcPct val="80000"/>
              </a:lnSpc>
            </a:pPr>
            <a:r>
              <a:rPr lang="en-US" dirty="0">
                <a:solidFill>
                  <a:schemeClr val="tx2"/>
                </a:solidFill>
                <a:latin typeface="League Gothic Regular"/>
                <a:cs typeface="League Gothic Regular"/>
              </a:rPr>
              <a:t>YOUR</a:t>
            </a:r>
          </a:p>
          <a:p>
            <a:pPr algn="ctr">
              <a:lnSpc>
                <a:spcPct val="80000"/>
              </a:lnSpc>
            </a:pPr>
            <a:r>
              <a:rPr lang="en-US" dirty="0">
                <a:solidFill>
                  <a:schemeClr val="tx2"/>
                </a:solidFill>
                <a:latin typeface="League Gothic Regular"/>
                <a:cs typeface="League Gothic Regular"/>
              </a:rPr>
              <a:t>LOGO </a:t>
            </a:r>
          </a:p>
        </p:txBody>
      </p:sp>
      <p:sp>
        <p:nvSpPr>
          <p:cNvPr id="11" name="Rectangle 2">
            <a:extLst>
              <a:ext uri="{FF2B5EF4-FFF2-40B4-BE49-F238E27FC236}">
                <a16:creationId xmlns:a16="http://schemas.microsoft.com/office/drawing/2014/main" id="{539C90EE-BA17-4BE2-B00C-C00E24E3B05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025" name="Picture 497">
            <a:extLst>
              <a:ext uri="{FF2B5EF4-FFF2-40B4-BE49-F238E27FC236}">
                <a16:creationId xmlns:a16="http://schemas.microsoft.com/office/drawing/2014/main" id="{8875016F-BE60-4B51-8C71-C063A4C7F5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33350" cy="1270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3">
            <a:extLst>
              <a:ext uri="{FF2B5EF4-FFF2-40B4-BE49-F238E27FC236}">
                <a16:creationId xmlns:a16="http://schemas.microsoft.com/office/drawing/2014/main" id="{C1AB2707-BC24-4828-9F22-A2A663FEB267}"/>
              </a:ext>
            </a:extLst>
          </p:cNvPr>
          <p:cNvSpPr>
            <a:spLocks noChangeArrowheads="1"/>
          </p:cNvSpPr>
          <p:nvPr/>
        </p:nvSpPr>
        <p:spPr bwMode="auto">
          <a:xfrm>
            <a:off x="0" y="-95022"/>
            <a:ext cx="21352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latin typeface="Arial" panose="020B0604020202020204" pitchFamily="34"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2" name="Title 1">
            <a:extLst>
              <a:ext uri="{FF2B5EF4-FFF2-40B4-BE49-F238E27FC236}">
                <a16:creationId xmlns:a16="http://schemas.microsoft.com/office/drawing/2014/main" id="{D832BA1A-D4B3-45D4-BAD6-FBF699BA65E0}"/>
              </a:ext>
            </a:extLst>
          </p:cNvPr>
          <p:cNvSpPr txBox="1">
            <a:spLocks/>
          </p:cNvSpPr>
          <p:nvPr/>
        </p:nvSpPr>
        <p:spPr>
          <a:xfrm>
            <a:off x="0" y="4372582"/>
            <a:ext cx="12192000" cy="2460019"/>
          </a:xfrm>
          <a:prstGeom prst="rect">
            <a:avLst/>
          </a:prstGeom>
          <a:solidFill>
            <a:srgbClr val="000000">
              <a:alpha val="20000"/>
            </a:srgbClr>
          </a:solidFill>
        </p:spPr>
        <p:style>
          <a:lnRef idx="2">
            <a:schemeClr val="dk1">
              <a:shade val="50000"/>
            </a:schemeClr>
          </a:lnRef>
          <a:fillRef idx="1">
            <a:schemeClr val="dk1"/>
          </a:fillRef>
          <a:effectRef idx="0">
            <a:schemeClr val="dk1"/>
          </a:effectRef>
          <a:fontRef idx="minor">
            <a:schemeClr val="lt1"/>
          </a:fontRef>
        </p:style>
        <p:txBody>
          <a:bodyPr vert="horz" lIns="163339" tIns="81670" rIns="163339" bIns="81670" rtlCol="0" anchor="ctr">
            <a:normAutofit/>
          </a:bodyPr>
          <a:lstStyle>
            <a:lvl1pPr algn="ctr" defTabSz="816696" rtl="0" eaLnBrk="1" latinLnBrk="0" hangingPunct="1">
              <a:spcBef>
                <a:spcPct val="0"/>
              </a:spcBef>
              <a:buNone/>
              <a:defRPr sz="7900" kern="1200">
                <a:solidFill>
                  <a:schemeClr val="tx1"/>
                </a:solidFill>
                <a:latin typeface="+mj-lt"/>
                <a:ea typeface="+mj-ea"/>
                <a:cs typeface="+mj-cs"/>
              </a:defRPr>
            </a:lvl1pPr>
          </a:lstStyle>
          <a:p>
            <a:r>
              <a:rPr lang="en-US" sz="4400" dirty="0">
                <a:solidFill>
                  <a:schemeClr val="bg1"/>
                </a:solidFill>
                <a:latin typeface="League Gothic Regular"/>
                <a:cs typeface="League Gothic Regular"/>
              </a:rPr>
              <a:t>                  </a:t>
            </a:r>
            <a:r>
              <a:rPr lang="en-US" sz="4400" b="1" i="1" dirty="0">
                <a:solidFill>
                  <a:schemeClr val="bg1"/>
                </a:solidFill>
                <a:latin typeface="League Gothic Regular"/>
                <a:cs typeface="League Gothic Regular"/>
              </a:rPr>
              <a:t>PRESENTED BY </a:t>
            </a:r>
            <a:r>
              <a:rPr lang="en-US" sz="5400" i="1" dirty="0">
                <a:solidFill>
                  <a:schemeClr val="bg1"/>
                </a:solidFill>
                <a:latin typeface="League Gothic Regular"/>
                <a:cs typeface="League Gothic Regular"/>
              </a:rPr>
              <a:t>:  </a:t>
            </a:r>
            <a:r>
              <a:rPr lang="en-US" sz="2800" i="1" dirty="0">
                <a:solidFill>
                  <a:schemeClr val="bg1"/>
                </a:solidFill>
                <a:latin typeface="League Gothic Regular"/>
                <a:cs typeface="League Gothic Regular"/>
              </a:rPr>
              <a:t>Rahul Ranjan Prasad(1706147)</a:t>
            </a:r>
          </a:p>
          <a:p>
            <a:r>
              <a:rPr lang="en-US" sz="2800" i="1" dirty="0">
                <a:solidFill>
                  <a:schemeClr val="bg1"/>
                </a:solidFill>
                <a:latin typeface="League Gothic Regular"/>
                <a:cs typeface="League Gothic Regular"/>
              </a:rPr>
              <a:t>                                                            </a:t>
            </a:r>
            <a:r>
              <a:rPr lang="en-US" sz="2800" i="1" dirty="0" err="1">
                <a:solidFill>
                  <a:schemeClr val="bg1"/>
                </a:solidFill>
                <a:latin typeface="League Gothic Regular"/>
                <a:cs typeface="League Gothic Regular"/>
              </a:rPr>
              <a:t>Sk</a:t>
            </a:r>
            <a:r>
              <a:rPr lang="en-US" sz="2800" i="1" dirty="0">
                <a:solidFill>
                  <a:schemeClr val="bg1"/>
                </a:solidFill>
                <a:latin typeface="League Gothic Regular"/>
                <a:cs typeface="League Gothic Regular"/>
              </a:rPr>
              <a:t> Anirban(1706271)</a:t>
            </a:r>
          </a:p>
          <a:p>
            <a:r>
              <a:rPr lang="en-US" sz="2800" i="1" dirty="0">
                <a:solidFill>
                  <a:schemeClr val="bg1"/>
                </a:solidFill>
                <a:latin typeface="League Gothic Regular"/>
                <a:cs typeface="League Gothic Regular"/>
              </a:rPr>
              <a:t>                                                              Soumya Das(1706273</a:t>
            </a:r>
            <a:r>
              <a:rPr lang="en-US" sz="2800" dirty="0">
                <a:solidFill>
                  <a:schemeClr val="bg1"/>
                </a:solidFill>
                <a:latin typeface="League Gothic Regular"/>
                <a:cs typeface="League Gothic Regular"/>
              </a:rPr>
              <a:t>)                                                               </a:t>
            </a:r>
            <a:endParaRPr lang="en-US" sz="4000" dirty="0">
              <a:solidFill>
                <a:schemeClr val="bg1"/>
              </a:solidFill>
              <a:latin typeface="League Gothic Regular"/>
              <a:cs typeface="League Gothic Regular"/>
            </a:endParaRPr>
          </a:p>
        </p:txBody>
      </p:sp>
    </p:spTree>
    <p:extLst>
      <p:ext uri="{BB962C8B-B14F-4D97-AF65-F5344CB8AC3E}">
        <p14:creationId xmlns:p14="http://schemas.microsoft.com/office/powerpoint/2010/main" val="468458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86B60039-3E45-4A9F-A818-C76607F85697}"/>
              </a:ext>
            </a:extLst>
          </p:cNvPr>
          <p:cNvSpPr txBox="1"/>
          <p:nvPr/>
        </p:nvSpPr>
        <p:spPr>
          <a:xfrm>
            <a:off x="2928200" y="3771922"/>
            <a:ext cx="1124582" cy="303873"/>
          </a:xfrm>
          <a:prstGeom prst="rect">
            <a:avLst/>
          </a:prstGeom>
          <a:noFill/>
        </p:spPr>
        <p:txBody>
          <a:bodyPr wrap="square" rtlCol="0">
            <a:noAutofit/>
          </a:bodyPr>
          <a:lstStyle/>
          <a:p>
            <a:r>
              <a:rPr lang="en-IN" altLang="ko-KR" sz="1200" dirty="0">
                <a:solidFill>
                  <a:schemeClr val="bg1"/>
                </a:solidFill>
                <a:cs typeface="Arial" pitchFamily="34" charset="0"/>
              </a:rPr>
              <a:t>       </a:t>
            </a:r>
            <a:r>
              <a:rPr lang="en-IN" altLang="ko-KR" sz="1600" dirty="0">
                <a:solidFill>
                  <a:schemeClr val="bg1"/>
                </a:solidFill>
                <a:cs typeface="Arial" pitchFamily="34" charset="0"/>
              </a:rPr>
              <a:t>Profile</a:t>
            </a:r>
            <a:endParaRPr lang="ko-KR" altLang="en-US" sz="1600" dirty="0">
              <a:solidFill>
                <a:schemeClr val="bg1"/>
              </a:solidFill>
              <a:cs typeface="Arial" pitchFamily="34" charset="0"/>
            </a:endParaRPr>
          </a:p>
        </p:txBody>
      </p:sp>
      <p:sp>
        <p:nvSpPr>
          <p:cNvPr id="6" name="TextBox 5">
            <a:extLst>
              <a:ext uri="{FF2B5EF4-FFF2-40B4-BE49-F238E27FC236}">
                <a16:creationId xmlns:a16="http://schemas.microsoft.com/office/drawing/2014/main" id="{4872FF24-A776-40EE-9942-C7094EC1C102}"/>
              </a:ext>
            </a:extLst>
          </p:cNvPr>
          <p:cNvSpPr txBox="1"/>
          <p:nvPr/>
        </p:nvSpPr>
        <p:spPr>
          <a:xfrm>
            <a:off x="426560" y="1019203"/>
            <a:ext cx="2501681" cy="523220"/>
          </a:xfrm>
          <a:prstGeom prst="rect">
            <a:avLst/>
          </a:prstGeom>
          <a:noFill/>
        </p:spPr>
        <p:txBody>
          <a:bodyPr wrap="square" rtlCol="0" anchor="ctr">
            <a:spAutoFit/>
          </a:bodyPr>
          <a:lstStyle/>
          <a:p>
            <a:r>
              <a:rPr lang="en-IN" sz="2800" b="1" dirty="0">
                <a:solidFill>
                  <a:schemeClr val="bg1"/>
                </a:solidFill>
              </a:rPr>
              <a:t>Journal List</a:t>
            </a:r>
          </a:p>
        </p:txBody>
      </p:sp>
      <p:cxnSp>
        <p:nvCxnSpPr>
          <p:cNvPr id="4" name="Straight Arrow Connector 3">
            <a:extLst>
              <a:ext uri="{FF2B5EF4-FFF2-40B4-BE49-F238E27FC236}">
                <a16:creationId xmlns:a16="http://schemas.microsoft.com/office/drawing/2014/main" id="{89A951E3-A4E6-4240-939B-FC49B84E9E4B}"/>
              </a:ext>
            </a:extLst>
          </p:cNvPr>
          <p:cNvCxnSpPr>
            <a:cxnSpLocks/>
          </p:cNvCxnSpPr>
          <p:nvPr/>
        </p:nvCxnSpPr>
        <p:spPr>
          <a:xfrm>
            <a:off x="2829272" y="4115069"/>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0" name="Picture 9">
            <a:extLst>
              <a:ext uri="{FF2B5EF4-FFF2-40B4-BE49-F238E27FC236}">
                <a16:creationId xmlns:a16="http://schemas.microsoft.com/office/drawing/2014/main" id="{EB307FB4-A15E-482B-BE30-BE2C5E59F7B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647631" y="1598209"/>
            <a:ext cx="2613600" cy="5172522"/>
          </a:xfrm>
          <a:prstGeom prst="rect">
            <a:avLst/>
          </a:prstGeom>
          <a:ln>
            <a:noFill/>
          </a:ln>
          <a:effectLst>
            <a:outerShdw blurRad="292100" dist="139700" dir="2700000" algn="tl" rotWithShape="0">
              <a:srgbClr val="333333">
                <a:alpha val="65000"/>
              </a:srgbClr>
            </a:outerShdw>
          </a:effectLst>
        </p:spPr>
      </p:pic>
      <p:cxnSp>
        <p:nvCxnSpPr>
          <p:cNvPr id="15" name="Straight Arrow Connector 14">
            <a:extLst>
              <a:ext uri="{FF2B5EF4-FFF2-40B4-BE49-F238E27FC236}">
                <a16:creationId xmlns:a16="http://schemas.microsoft.com/office/drawing/2014/main" id="{9DB10A3F-0D7E-435A-A375-4D2AD01F9551}"/>
              </a:ext>
            </a:extLst>
          </p:cNvPr>
          <p:cNvCxnSpPr>
            <a:cxnSpLocks/>
          </p:cNvCxnSpPr>
          <p:nvPr/>
        </p:nvCxnSpPr>
        <p:spPr>
          <a:xfrm>
            <a:off x="7319271" y="4115069"/>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2" name="Picture 11">
            <a:extLst>
              <a:ext uri="{FF2B5EF4-FFF2-40B4-BE49-F238E27FC236}">
                <a16:creationId xmlns:a16="http://schemas.microsoft.com/office/drawing/2014/main" id="{C01AA349-456F-4F23-A9A0-89C7C40A01C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245440" y="1610485"/>
            <a:ext cx="2588400" cy="5115685"/>
          </a:xfrm>
          <a:prstGeom prst="rect">
            <a:avLst/>
          </a:prstGeom>
        </p:spPr>
      </p:pic>
      <p:sp>
        <p:nvSpPr>
          <p:cNvPr id="16" name="Rectangle 15">
            <a:extLst>
              <a:ext uri="{FF2B5EF4-FFF2-40B4-BE49-F238E27FC236}">
                <a16:creationId xmlns:a16="http://schemas.microsoft.com/office/drawing/2014/main" id="{AE694F2C-3493-42FD-8351-5B4D0DDC747B}"/>
              </a:ext>
            </a:extLst>
          </p:cNvPr>
          <p:cNvSpPr/>
          <p:nvPr/>
        </p:nvSpPr>
        <p:spPr>
          <a:xfrm>
            <a:off x="5277054" y="955263"/>
            <a:ext cx="1162947" cy="523220"/>
          </a:xfrm>
          <a:prstGeom prst="rect">
            <a:avLst/>
          </a:prstGeom>
        </p:spPr>
        <p:txBody>
          <a:bodyPr wrap="none">
            <a:spAutoFit/>
          </a:bodyPr>
          <a:lstStyle/>
          <a:p>
            <a:r>
              <a:rPr lang="en-IN" sz="2800" b="1" dirty="0">
                <a:solidFill>
                  <a:schemeClr val="bg1"/>
                </a:solidFill>
              </a:rPr>
              <a:t>Profile</a:t>
            </a:r>
          </a:p>
        </p:txBody>
      </p:sp>
      <p:sp>
        <p:nvSpPr>
          <p:cNvPr id="19" name="TextBox 18">
            <a:extLst>
              <a:ext uri="{FF2B5EF4-FFF2-40B4-BE49-F238E27FC236}">
                <a16:creationId xmlns:a16="http://schemas.microsoft.com/office/drawing/2014/main" id="{28681E4C-171E-4A49-B237-DA3DF1783F26}"/>
              </a:ext>
            </a:extLst>
          </p:cNvPr>
          <p:cNvSpPr txBox="1"/>
          <p:nvPr/>
        </p:nvSpPr>
        <p:spPr>
          <a:xfrm>
            <a:off x="9581812" y="955263"/>
            <a:ext cx="2501681" cy="523220"/>
          </a:xfrm>
          <a:prstGeom prst="rect">
            <a:avLst/>
          </a:prstGeom>
          <a:noFill/>
        </p:spPr>
        <p:txBody>
          <a:bodyPr wrap="square" rtlCol="0" anchor="ctr">
            <a:spAutoFit/>
          </a:bodyPr>
          <a:lstStyle/>
          <a:p>
            <a:r>
              <a:rPr lang="en-IN" sz="2800" b="1" dirty="0">
                <a:solidFill>
                  <a:schemeClr val="bg1"/>
                </a:solidFill>
              </a:rPr>
              <a:t>Journal List</a:t>
            </a:r>
          </a:p>
        </p:txBody>
      </p:sp>
      <p:sp>
        <p:nvSpPr>
          <p:cNvPr id="20" name="TextBox 19">
            <a:extLst>
              <a:ext uri="{FF2B5EF4-FFF2-40B4-BE49-F238E27FC236}">
                <a16:creationId xmlns:a16="http://schemas.microsoft.com/office/drawing/2014/main" id="{285D551C-B9BE-41FA-9640-567F39B8F13A}"/>
              </a:ext>
            </a:extLst>
          </p:cNvPr>
          <p:cNvSpPr txBox="1"/>
          <p:nvPr/>
        </p:nvSpPr>
        <p:spPr>
          <a:xfrm>
            <a:off x="7676944" y="3711934"/>
            <a:ext cx="1251607" cy="254662"/>
          </a:xfrm>
          <a:prstGeom prst="rect">
            <a:avLst/>
          </a:prstGeom>
          <a:noFill/>
        </p:spPr>
        <p:txBody>
          <a:bodyPr wrap="square" rtlCol="0">
            <a:noAutofit/>
          </a:bodyPr>
          <a:lstStyle/>
          <a:p>
            <a:r>
              <a:rPr lang="en-IN" altLang="ko-KR" sz="1600" dirty="0">
                <a:solidFill>
                  <a:schemeClr val="bg1"/>
                </a:solidFill>
                <a:cs typeface="Arial" pitchFamily="34" charset="0"/>
              </a:rPr>
              <a:t>Delete</a:t>
            </a:r>
            <a:endParaRPr lang="ko-KR" altLang="en-US" sz="1600" dirty="0">
              <a:solidFill>
                <a:schemeClr val="bg1"/>
              </a:solidFill>
              <a:cs typeface="Arial" pitchFamily="34" charset="0"/>
            </a:endParaRPr>
          </a:p>
        </p:txBody>
      </p:sp>
      <p:pic>
        <p:nvPicPr>
          <p:cNvPr id="5" name="Picture 4">
            <a:extLst>
              <a:ext uri="{FF2B5EF4-FFF2-40B4-BE49-F238E27FC236}">
                <a16:creationId xmlns:a16="http://schemas.microsoft.com/office/drawing/2014/main" id="{7A55AB46-75FD-4B2A-920B-3580048F0F6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71444" y="1671551"/>
            <a:ext cx="2595655" cy="5112000"/>
          </a:xfrm>
          <a:prstGeom prst="rect">
            <a:avLst/>
          </a:prstGeom>
        </p:spPr>
      </p:pic>
      <p:sp>
        <p:nvSpPr>
          <p:cNvPr id="17" name="TextBox 16">
            <a:extLst>
              <a:ext uri="{FF2B5EF4-FFF2-40B4-BE49-F238E27FC236}">
                <a16:creationId xmlns:a16="http://schemas.microsoft.com/office/drawing/2014/main" id="{BD8ABDD8-17F5-4261-B976-6C3DEF022905}"/>
              </a:ext>
            </a:extLst>
          </p:cNvPr>
          <p:cNvSpPr txBox="1"/>
          <p:nvPr/>
        </p:nvSpPr>
        <p:spPr>
          <a:xfrm>
            <a:off x="2829272" y="42184"/>
            <a:ext cx="7221458" cy="707886"/>
          </a:xfrm>
          <a:prstGeom prst="rect">
            <a:avLst/>
          </a:prstGeom>
          <a:noFill/>
        </p:spPr>
        <p:txBody>
          <a:bodyPr wrap="square" rtlCol="0" anchor="ctr">
            <a:spAutoFit/>
          </a:bodyPr>
          <a:lstStyle/>
          <a:p>
            <a:r>
              <a:rPr lang="en-IN" sz="4000" b="1" dirty="0">
                <a:solidFill>
                  <a:schemeClr val="bg1"/>
                </a:solidFill>
              </a:rPr>
              <a:t>UI &amp; Data Flow for Faculty User</a:t>
            </a:r>
          </a:p>
        </p:txBody>
      </p:sp>
    </p:spTree>
    <p:extLst>
      <p:ext uri="{BB962C8B-B14F-4D97-AF65-F5344CB8AC3E}">
        <p14:creationId xmlns:p14="http://schemas.microsoft.com/office/powerpoint/2010/main" val="707383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86B60039-3E45-4A9F-A818-C76607F85697}"/>
              </a:ext>
            </a:extLst>
          </p:cNvPr>
          <p:cNvSpPr txBox="1"/>
          <p:nvPr/>
        </p:nvSpPr>
        <p:spPr>
          <a:xfrm>
            <a:off x="2960875" y="3824975"/>
            <a:ext cx="1222381" cy="283242"/>
          </a:xfrm>
          <a:prstGeom prst="rect">
            <a:avLst/>
          </a:prstGeom>
          <a:noFill/>
        </p:spPr>
        <p:txBody>
          <a:bodyPr wrap="square" rtlCol="0">
            <a:noAutofit/>
          </a:bodyPr>
          <a:lstStyle/>
          <a:p>
            <a:r>
              <a:rPr lang="en-IN" altLang="ko-KR" sz="900" dirty="0">
                <a:solidFill>
                  <a:schemeClr val="bg1"/>
                </a:solidFill>
                <a:cs typeface="Arial" pitchFamily="34" charset="0"/>
              </a:rPr>
              <a:t>       Forgot Password</a:t>
            </a:r>
            <a:endParaRPr lang="ko-KR" altLang="en-US" sz="900" dirty="0">
              <a:solidFill>
                <a:schemeClr val="bg1"/>
              </a:solidFill>
              <a:cs typeface="Arial" pitchFamily="34" charset="0"/>
            </a:endParaRPr>
          </a:p>
        </p:txBody>
      </p:sp>
      <p:sp>
        <p:nvSpPr>
          <p:cNvPr id="6" name="TextBox 5">
            <a:extLst>
              <a:ext uri="{FF2B5EF4-FFF2-40B4-BE49-F238E27FC236}">
                <a16:creationId xmlns:a16="http://schemas.microsoft.com/office/drawing/2014/main" id="{4872FF24-A776-40EE-9942-C7094EC1C102}"/>
              </a:ext>
            </a:extLst>
          </p:cNvPr>
          <p:cNvSpPr txBox="1"/>
          <p:nvPr/>
        </p:nvSpPr>
        <p:spPr>
          <a:xfrm>
            <a:off x="1070384" y="1076690"/>
            <a:ext cx="2501681" cy="523220"/>
          </a:xfrm>
          <a:prstGeom prst="rect">
            <a:avLst/>
          </a:prstGeom>
          <a:noFill/>
        </p:spPr>
        <p:txBody>
          <a:bodyPr wrap="square" rtlCol="0" anchor="ctr">
            <a:spAutoFit/>
          </a:bodyPr>
          <a:lstStyle/>
          <a:p>
            <a:r>
              <a:rPr lang="en-IN" sz="2800" b="1" dirty="0">
                <a:solidFill>
                  <a:schemeClr val="bg1"/>
                </a:solidFill>
              </a:rPr>
              <a:t>Log in</a:t>
            </a:r>
          </a:p>
        </p:txBody>
      </p:sp>
      <p:cxnSp>
        <p:nvCxnSpPr>
          <p:cNvPr id="4" name="Straight Arrow Connector 3">
            <a:extLst>
              <a:ext uri="{FF2B5EF4-FFF2-40B4-BE49-F238E27FC236}">
                <a16:creationId xmlns:a16="http://schemas.microsoft.com/office/drawing/2014/main" id="{89A951E3-A4E6-4240-939B-FC49B84E9E4B}"/>
              </a:ext>
            </a:extLst>
          </p:cNvPr>
          <p:cNvCxnSpPr>
            <a:cxnSpLocks/>
          </p:cNvCxnSpPr>
          <p:nvPr/>
        </p:nvCxnSpPr>
        <p:spPr>
          <a:xfrm>
            <a:off x="2829272" y="4115069"/>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0" name="Picture 9">
            <a:extLst>
              <a:ext uri="{FF2B5EF4-FFF2-40B4-BE49-F238E27FC236}">
                <a16:creationId xmlns:a16="http://schemas.microsoft.com/office/drawing/2014/main" id="{EB307FB4-A15E-482B-BE30-BE2C5E59F7B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647631" y="1599910"/>
            <a:ext cx="2613600" cy="5169120"/>
          </a:xfrm>
          <a:prstGeom prst="rect">
            <a:avLst/>
          </a:prstGeom>
          <a:ln>
            <a:noFill/>
          </a:ln>
          <a:effectLst>
            <a:outerShdw blurRad="292100" dist="139700" dir="2700000" algn="tl" rotWithShape="0">
              <a:srgbClr val="333333">
                <a:alpha val="65000"/>
              </a:srgbClr>
            </a:outerShdw>
          </a:effectLst>
        </p:spPr>
      </p:pic>
      <p:cxnSp>
        <p:nvCxnSpPr>
          <p:cNvPr id="15" name="Straight Arrow Connector 14">
            <a:extLst>
              <a:ext uri="{FF2B5EF4-FFF2-40B4-BE49-F238E27FC236}">
                <a16:creationId xmlns:a16="http://schemas.microsoft.com/office/drawing/2014/main" id="{9DB10A3F-0D7E-435A-A375-4D2AD01F9551}"/>
              </a:ext>
            </a:extLst>
          </p:cNvPr>
          <p:cNvCxnSpPr>
            <a:cxnSpLocks/>
          </p:cNvCxnSpPr>
          <p:nvPr/>
        </p:nvCxnSpPr>
        <p:spPr>
          <a:xfrm>
            <a:off x="7319271" y="4115069"/>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2" name="Picture 11">
            <a:extLst>
              <a:ext uri="{FF2B5EF4-FFF2-40B4-BE49-F238E27FC236}">
                <a16:creationId xmlns:a16="http://schemas.microsoft.com/office/drawing/2014/main" id="{C01AA349-456F-4F23-A9A0-89C7C40A01C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245440" y="1623067"/>
            <a:ext cx="2588400" cy="5090520"/>
          </a:xfrm>
          <a:prstGeom prst="rect">
            <a:avLst/>
          </a:prstGeom>
        </p:spPr>
      </p:pic>
      <p:sp>
        <p:nvSpPr>
          <p:cNvPr id="16" name="Rectangle 15">
            <a:extLst>
              <a:ext uri="{FF2B5EF4-FFF2-40B4-BE49-F238E27FC236}">
                <a16:creationId xmlns:a16="http://schemas.microsoft.com/office/drawing/2014/main" id="{AE694F2C-3493-42FD-8351-5B4D0DDC747B}"/>
              </a:ext>
            </a:extLst>
          </p:cNvPr>
          <p:cNvSpPr/>
          <p:nvPr/>
        </p:nvSpPr>
        <p:spPr>
          <a:xfrm>
            <a:off x="4699760" y="955263"/>
            <a:ext cx="2509341" cy="523220"/>
          </a:xfrm>
          <a:prstGeom prst="rect">
            <a:avLst/>
          </a:prstGeom>
        </p:spPr>
        <p:txBody>
          <a:bodyPr wrap="none">
            <a:spAutoFit/>
          </a:bodyPr>
          <a:lstStyle/>
          <a:p>
            <a:r>
              <a:rPr lang="en-IN" sz="2800" b="1" dirty="0">
                <a:solidFill>
                  <a:schemeClr val="bg1"/>
                </a:solidFill>
              </a:rPr>
              <a:t>Reset Password</a:t>
            </a:r>
          </a:p>
        </p:txBody>
      </p:sp>
      <p:sp>
        <p:nvSpPr>
          <p:cNvPr id="19" name="TextBox 18">
            <a:extLst>
              <a:ext uri="{FF2B5EF4-FFF2-40B4-BE49-F238E27FC236}">
                <a16:creationId xmlns:a16="http://schemas.microsoft.com/office/drawing/2014/main" id="{28681E4C-171E-4A49-B237-DA3DF1783F26}"/>
              </a:ext>
            </a:extLst>
          </p:cNvPr>
          <p:cNvSpPr txBox="1"/>
          <p:nvPr/>
        </p:nvSpPr>
        <p:spPr>
          <a:xfrm>
            <a:off x="9743719" y="956369"/>
            <a:ext cx="2501681" cy="523220"/>
          </a:xfrm>
          <a:prstGeom prst="rect">
            <a:avLst/>
          </a:prstGeom>
          <a:noFill/>
        </p:spPr>
        <p:txBody>
          <a:bodyPr wrap="square" rtlCol="0" anchor="ctr">
            <a:spAutoFit/>
          </a:bodyPr>
          <a:lstStyle/>
          <a:p>
            <a:r>
              <a:rPr lang="en-IN" sz="2800" b="1" dirty="0">
                <a:solidFill>
                  <a:schemeClr val="bg1"/>
                </a:solidFill>
              </a:rPr>
              <a:t>Link Sent</a:t>
            </a:r>
          </a:p>
        </p:txBody>
      </p:sp>
      <p:sp>
        <p:nvSpPr>
          <p:cNvPr id="20" name="TextBox 19">
            <a:extLst>
              <a:ext uri="{FF2B5EF4-FFF2-40B4-BE49-F238E27FC236}">
                <a16:creationId xmlns:a16="http://schemas.microsoft.com/office/drawing/2014/main" id="{285D551C-B9BE-41FA-9640-567F39B8F13A}"/>
              </a:ext>
            </a:extLst>
          </p:cNvPr>
          <p:cNvSpPr txBox="1"/>
          <p:nvPr/>
        </p:nvSpPr>
        <p:spPr>
          <a:xfrm>
            <a:off x="7676944" y="3711934"/>
            <a:ext cx="1251607" cy="254662"/>
          </a:xfrm>
          <a:prstGeom prst="rect">
            <a:avLst/>
          </a:prstGeom>
          <a:noFill/>
        </p:spPr>
        <p:txBody>
          <a:bodyPr wrap="square" rtlCol="0">
            <a:noAutofit/>
          </a:bodyPr>
          <a:lstStyle/>
          <a:p>
            <a:r>
              <a:rPr lang="en-IN" altLang="ko-KR" sz="1600" dirty="0">
                <a:solidFill>
                  <a:schemeClr val="bg1"/>
                </a:solidFill>
                <a:cs typeface="Arial" pitchFamily="34" charset="0"/>
              </a:rPr>
              <a:t>Reset</a:t>
            </a:r>
          </a:p>
          <a:p>
            <a:endParaRPr lang="ko-KR" altLang="en-US" sz="1600" dirty="0">
              <a:solidFill>
                <a:schemeClr val="bg1"/>
              </a:solidFill>
              <a:cs typeface="Arial" pitchFamily="34" charset="0"/>
            </a:endParaRPr>
          </a:p>
        </p:txBody>
      </p:sp>
      <p:pic>
        <p:nvPicPr>
          <p:cNvPr id="5" name="Picture 4">
            <a:extLst>
              <a:ext uri="{FF2B5EF4-FFF2-40B4-BE49-F238E27FC236}">
                <a16:creationId xmlns:a16="http://schemas.microsoft.com/office/drawing/2014/main" id="{7A55AB46-75FD-4B2A-920B-3580048F0F6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71444" y="1671552"/>
            <a:ext cx="2595655" cy="5111998"/>
          </a:xfrm>
          <a:prstGeom prst="rect">
            <a:avLst/>
          </a:prstGeom>
        </p:spPr>
      </p:pic>
      <p:sp>
        <p:nvSpPr>
          <p:cNvPr id="17" name="TextBox 16">
            <a:extLst>
              <a:ext uri="{FF2B5EF4-FFF2-40B4-BE49-F238E27FC236}">
                <a16:creationId xmlns:a16="http://schemas.microsoft.com/office/drawing/2014/main" id="{BD8ABDD8-17F5-4261-B976-6C3DEF022905}"/>
              </a:ext>
            </a:extLst>
          </p:cNvPr>
          <p:cNvSpPr txBox="1"/>
          <p:nvPr/>
        </p:nvSpPr>
        <p:spPr>
          <a:xfrm>
            <a:off x="2829272" y="42184"/>
            <a:ext cx="7221458" cy="707886"/>
          </a:xfrm>
          <a:prstGeom prst="rect">
            <a:avLst/>
          </a:prstGeom>
          <a:noFill/>
        </p:spPr>
        <p:txBody>
          <a:bodyPr wrap="square" rtlCol="0" anchor="ctr">
            <a:spAutoFit/>
          </a:bodyPr>
          <a:lstStyle/>
          <a:p>
            <a:r>
              <a:rPr lang="en-IN" sz="4000" b="1" dirty="0">
                <a:solidFill>
                  <a:schemeClr val="bg1"/>
                </a:solidFill>
              </a:rPr>
              <a:t>UI &amp; Data Flow for All User</a:t>
            </a:r>
          </a:p>
        </p:txBody>
      </p:sp>
    </p:spTree>
    <p:extLst>
      <p:ext uri="{BB962C8B-B14F-4D97-AF65-F5344CB8AC3E}">
        <p14:creationId xmlns:p14="http://schemas.microsoft.com/office/powerpoint/2010/main" val="2831588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282BFCA-F5AB-474F-B135-3FE0EBED54CC}"/>
              </a:ext>
            </a:extLst>
          </p:cNvPr>
          <p:cNvSpPr/>
          <p:nvPr/>
        </p:nvSpPr>
        <p:spPr>
          <a:xfrm>
            <a:off x="5404235" y="1270762"/>
            <a:ext cx="1383527" cy="4373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App Launch</a:t>
            </a:r>
          </a:p>
        </p:txBody>
      </p:sp>
      <p:sp>
        <p:nvSpPr>
          <p:cNvPr id="8" name="Rectangle 7">
            <a:extLst>
              <a:ext uri="{FF2B5EF4-FFF2-40B4-BE49-F238E27FC236}">
                <a16:creationId xmlns:a16="http://schemas.microsoft.com/office/drawing/2014/main" id="{408D2013-0943-492A-B1CB-6B7FE0C4D869}"/>
              </a:ext>
            </a:extLst>
          </p:cNvPr>
          <p:cNvSpPr/>
          <p:nvPr/>
        </p:nvSpPr>
        <p:spPr>
          <a:xfrm>
            <a:off x="5374417" y="2227851"/>
            <a:ext cx="1383527" cy="4373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Log in</a:t>
            </a:r>
          </a:p>
        </p:txBody>
      </p:sp>
      <p:sp>
        <p:nvSpPr>
          <p:cNvPr id="9" name="Rectangle 8">
            <a:extLst>
              <a:ext uri="{FF2B5EF4-FFF2-40B4-BE49-F238E27FC236}">
                <a16:creationId xmlns:a16="http://schemas.microsoft.com/office/drawing/2014/main" id="{D9653BB8-785B-4B26-B9D6-AB22E6CC4001}"/>
              </a:ext>
            </a:extLst>
          </p:cNvPr>
          <p:cNvSpPr/>
          <p:nvPr/>
        </p:nvSpPr>
        <p:spPr>
          <a:xfrm>
            <a:off x="5371111" y="3202562"/>
            <a:ext cx="1383527" cy="4373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Sign up</a:t>
            </a:r>
          </a:p>
        </p:txBody>
      </p:sp>
      <p:sp>
        <p:nvSpPr>
          <p:cNvPr id="10" name="Rectangle 9">
            <a:extLst>
              <a:ext uri="{FF2B5EF4-FFF2-40B4-BE49-F238E27FC236}">
                <a16:creationId xmlns:a16="http://schemas.microsoft.com/office/drawing/2014/main" id="{197643C1-AED6-4515-B4E4-547D3AA8D7D7}"/>
              </a:ext>
            </a:extLst>
          </p:cNvPr>
          <p:cNvSpPr/>
          <p:nvPr/>
        </p:nvSpPr>
        <p:spPr>
          <a:xfrm>
            <a:off x="5391403" y="4142624"/>
            <a:ext cx="1383527" cy="4373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Journal List</a:t>
            </a:r>
          </a:p>
        </p:txBody>
      </p:sp>
      <p:sp>
        <p:nvSpPr>
          <p:cNvPr id="11" name="Rectangle 10">
            <a:extLst>
              <a:ext uri="{FF2B5EF4-FFF2-40B4-BE49-F238E27FC236}">
                <a16:creationId xmlns:a16="http://schemas.microsoft.com/office/drawing/2014/main" id="{A2C8A308-67A8-44AA-B954-5C188BDAF1D4}"/>
              </a:ext>
            </a:extLst>
          </p:cNvPr>
          <p:cNvSpPr/>
          <p:nvPr/>
        </p:nvSpPr>
        <p:spPr>
          <a:xfrm>
            <a:off x="5397715" y="5095827"/>
            <a:ext cx="1383527" cy="4373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Add Journal</a:t>
            </a:r>
          </a:p>
        </p:txBody>
      </p:sp>
      <p:sp>
        <p:nvSpPr>
          <p:cNvPr id="13" name="Rectangle 12">
            <a:extLst>
              <a:ext uri="{FF2B5EF4-FFF2-40B4-BE49-F238E27FC236}">
                <a16:creationId xmlns:a16="http://schemas.microsoft.com/office/drawing/2014/main" id="{E76ADC77-D4A9-4E3C-BA25-91F9A33A0EC2}"/>
              </a:ext>
            </a:extLst>
          </p:cNvPr>
          <p:cNvSpPr/>
          <p:nvPr/>
        </p:nvSpPr>
        <p:spPr>
          <a:xfrm>
            <a:off x="5397715" y="6022748"/>
            <a:ext cx="1383527" cy="4373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Profile</a:t>
            </a:r>
          </a:p>
        </p:txBody>
      </p:sp>
      <p:cxnSp>
        <p:nvCxnSpPr>
          <p:cNvPr id="15" name="Straight Arrow Connector 14">
            <a:extLst>
              <a:ext uri="{FF2B5EF4-FFF2-40B4-BE49-F238E27FC236}">
                <a16:creationId xmlns:a16="http://schemas.microsoft.com/office/drawing/2014/main" id="{55A13167-EFEF-49A5-87D2-3E6520BF1311}"/>
              </a:ext>
            </a:extLst>
          </p:cNvPr>
          <p:cNvCxnSpPr>
            <a:cxnSpLocks/>
          </p:cNvCxnSpPr>
          <p:nvPr/>
        </p:nvCxnSpPr>
        <p:spPr>
          <a:xfrm>
            <a:off x="6097760" y="1738251"/>
            <a:ext cx="0" cy="48960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59229C5C-72A6-4E4A-947A-6469440C2212}"/>
              </a:ext>
            </a:extLst>
          </p:cNvPr>
          <p:cNvCxnSpPr>
            <a:cxnSpLocks/>
          </p:cNvCxnSpPr>
          <p:nvPr/>
        </p:nvCxnSpPr>
        <p:spPr>
          <a:xfrm>
            <a:off x="6095999" y="2712962"/>
            <a:ext cx="0" cy="48960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a:extLst>
              <a:ext uri="{FF2B5EF4-FFF2-40B4-BE49-F238E27FC236}">
                <a16:creationId xmlns:a16="http://schemas.microsoft.com/office/drawing/2014/main" id="{E27A8CC2-B9A0-4E5D-9056-72AB32708ABE}"/>
              </a:ext>
            </a:extLst>
          </p:cNvPr>
          <p:cNvCxnSpPr>
            <a:cxnSpLocks/>
          </p:cNvCxnSpPr>
          <p:nvPr/>
        </p:nvCxnSpPr>
        <p:spPr>
          <a:xfrm>
            <a:off x="6099522" y="3653024"/>
            <a:ext cx="0" cy="48960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F22DDA6B-EFC7-4DFF-9B90-3E4BCE4BDE70}"/>
              </a:ext>
            </a:extLst>
          </p:cNvPr>
          <p:cNvCxnSpPr>
            <a:cxnSpLocks/>
          </p:cNvCxnSpPr>
          <p:nvPr/>
        </p:nvCxnSpPr>
        <p:spPr>
          <a:xfrm>
            <a:off x="6131764" y="4606227"/>
            <a:ext cx="0" cy="48960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8BD9DF43-E74E-47EE-8B97-A1855653AF11}"/>
              </a:ext>
            </a:extLst>
          </p:cNvPr>
          <p:cNvCxnSpPr>
            <a:cxnSpLocks/>
          </p:cNvCxnSpPr>
          <p:nvPr/>
        </p:nvCxnSpPr>
        <p:spPr>
          <a:xfrm>
            <a:off x="6107921" y="5533148"/>
            <a:ext cx="0" cy="48960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a:extLst>
              <a:ext uri="{FF2B5EF4-FFF2-40B4-BE49-F238E27FC236}">
                <a16:creationId xmlns:a16="http://schemas.microsoft.com/office/drawing/2014/main" id="{1CB3C208-D15F-463D-BEB3-12C7285A88C1}"/>
              </a:ext>
            </a:extLst>
          </p:cNvPr>
          <p:cNvCxnSpPr>
            <a:cxnSpLocks/>
            <a:endCxn id="24" idx="3"/>
          </p:cNvCxnSpPr>
          <p:nvPr/>
        </p:nvCxnSpPr>
        <p:spPr>
          <a:xfrm flipH="1">
            <a:off x="3103772" y="1521049"/>
            <a:ext cx="2300464" cy="18902"/>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24" name="Rectangle 23">
            <a:extLst>
              <a:ext uri="{FF2B5EF4-FFF2-40B4-BE49-F238E27FC236}">
                <a16:creationId xmlns:a16="http://schemas.microsoft.com/office/drawing/2014/main" id="{E4F18584-29A7-4643-AF38-BE29FF7ED04D}"/>
              </a:ext>
            </a:extLst>
          </p:cNvPr>
          <p:cNvSpPr/>
          <p:nvPr/>
        </p:nvSpPr>
        <p:spPr>
          <a:xfrm>
            <a:off x="1479055" y="1272892"/>
            <a:ext cx="1624717" cy="5341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Reset Password</a:t>
            </a:r>
          </a:p>
        </p:txBody>
      </p:sp>
      <p:cxnSp>
        <p:nvCxnSpPr>
          <p:cNvPr id="26" name="Straight Connector 25">
            <a:extLst>
              <a:ext uri="{FF2B5EF4-FFF2-40B4-BE49-F238E27FC236}">
                <a16:creationId xmlns:a16="http://schemas.microsoft.com/office/drawing/2014/main" id="{42484032-8FA5-4BAB-867E-F4AD619716F0}"/>
              </a:ext>
            </a:extLst>
          </p:cNvPr>
          <p:cNvCxnSpPr>
            <a:cxnSpLocks/>
          </p:cNvCxnSpPr>
          <p:nvPr/>
        </p:nvCxnSpPr>
        <p:spPr>
          <a:xfrm flipV="1">
            <a:off x="6749492" y="2429483"/>
            <a:ext cx="1297832" cy="1"/>
          </a:xfrm>
          <a:prstGeom prst="line">
            <a:avLst/>
          </a:prstGeom>
          <a:ln w="31750"/>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3A57D3BB-18A9-46C2-8C32-401F5D4E4219}"/>
              </a:ext>
            </a:extLst>
          </p:cNvPr>
          <p:cNvCxnSpPr>
            <a:cxnSpLocks/>
          </p:cNvCxnSpPr>
          <p:nvPr/>
        </p:nvCxnSpPr>
        <p:spPr>
          <a:xfrm>
            <a:off x="8047324" y="2424484"/>
            <a:ext cx="0" cy="1936800"/>
          </a:xfrm>
          <a:prstGeom prst="line">
            <a:avLst/>
          </a:prstGeom>
          <a:ln w="31750"/>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3B1EBDFE-511D-40F5-B0E0-8B2A4E944AF5}"/>
              </a:ext>
            </a:extLst>
          </p:cNvPr>
          <p:cNvCxnSpPr>
            <a:cxnSpLocks/>
          </p:cNvCxnSpPr>
          <p:nvPr/>
        </p:nvCxnSpPr>
        <p:spPr>
          <a:xfrm flipH="1">
            <a:off x="6749492" y="4361284"/>
            <a:ext cx="1297832" cy="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32" name="Straight Connector 31">
            <a:extLst>
              <a:ext uri="{FF2B5EF4-FFF2-40B4-BE49-F238E27FC236}">
                <a16:creationId xmlns:a16="http://schemas.microsoft.com/office/drawing/2014/main" id="{359D99B3-C0B5-48BD-BCCD-8BBE1554E1CB}"/>
              </a:ext>
            </a:extLst>
          </p:cNvPr>
          <p:cNvCxnSpPr>
            <a:cxnSpLocks/>
          </p:cNvCxnSpPr>
          <p:nvPr/>
        </p:nvCxnSpPr>
        <p:spPr>
          <a:xfrm flipV="1">
            <a:off x="4091803" y="5246219"/>
            <a:ext cx="1297832" cy="1"/>
          </a:xfrm>
          <a:prstGeom prst="line">
            <a:avLst/>
          </a:prstGeom>
          <a:ln w="31750"/>
        </p:spPr>
        <p:style>
          <a:lnRef idx="3">
            <a:schemeClr val="dk1"/>
          </a:lnRef>
          <a:fillRef idx="0">
            <a:schemeClr val="dk1"/>
          </a:fillRef>
          <a:effectRef idx="2">
            <a:schemeClr val="dk1"/>
          </a:effectRef>
          <a:fontRef idx="minor">
            <a:schemeClr val="tx1"/>
          </a:fontRef>
        </p:style>
      </p:cxnSp>
      <p:cxnSp>
        <p:nvCxnSpPr>
          <p:cNvPr id="33" name="Straight Connector 32">
            <a:extLst>
              <a:ext uri="{FF2B5EF4-FFF2-40B4-BE49-F238E27FC236}">
                <a16:creationId xmlns:a16="http://schemas.microsoft.com/office/drawing/2014/main" id="{5BCC36B3-F32C-4ABA-BD9B-7BCD6B89A715}"/>
              </a:ext>
            </a:extLst>
          </p:cNvPr>
          <p:cNvCxnSpPr>
            <a:cxnSpLocks/>
          </p:cNvCxnSpPr>
          <p:nvPr/>
        </p:nvCxnSpPr>
        <p:spPr>
          <a:xfrm>
            <a:off x="4106403" y="4470946"/>
            <a:ext cx="0" cy="792000"/>
          </a:xfrm>
          <a:prstGeom prst="line">
            <a:avLst/>
          </a:prstGeom>
          <a:ln w="31750"/>
        </p:spPr>
        <p:style>
          <a:lnRef idx="3">
            <a:schemeClr val="dk1"/>
          </a:lnRef>
          <a:fillRef idx="0">
            <a:schemeClr val="dk1"/>
          </a:fillRef>
          <a:effectRef idx="2">
            <a:schemeClr val="dk1"/>
          </a:effectRef>
          <a:fontRef idx="minor">
            <a:schemeClr val="tx1"/>
          </a:fontRef>
        </p:style>
      </p:cxnSp>
      <p:cxnSp>
        <p:nvCxnSpPr>
          <p:cNvPr id="35" name="Straight Arrow Connector 34">
            <a:extLst>
              <a:ext uri="{FF2B5EF4-FFF2-40B4-BE49-F238E27FC236}">
                <a16:creationId xmlns:a16="http://schemas.microsoft.com/office/drawing/2014/main" id="{645FD472-BC7B-4AF5-9F61-9339555235D9}"/>
              </a:ext>
            </a:extLst>
          </p:cNvPr>
          <p:cNvCxnSpPr>
            <a:cxnSpLocks/>
          </p:cNvCxnSpPr>
          <p:nvPr/>
        </p:nvCxnSpPr>
        <p:spPr>
          <a:xfrm>
            <a:off x="4091803" y="4470946"/>
            <a:ext cx="1299600" cy="9414"/>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39" name="Straight Connector 38">
            <a:extLst>
              <a:ext uri="{FF2B5EF4-FFF2-40B4-BE49-F238E27FC236}">
                <a16:creationId xmlns:a16="http://schemas.microsoft.com/office/drawing/2014/main" id="{49A44DA8-FD09-4F79-AC38-FF94397340DA}"/>
              </a:ext>
            </a:extLst>
          </p:cNvPr>
          <p:cNvCxnSpPr>
            <a:cxnSpLocks/>
          </p:cNvCxnSpPr>
          <p:nvPr/>
        </p:nvCxnSpPr>
        <p:spPr>
          <a:xfrm>
            <a:off x="3797841" y="4216619"/>
            <a:ext cx="0" cy="2023200"/>
          </a:xfrm>
          <a:prstGeom prst="line">
            <a:avLst/>
          </a:prstGeom>
          <a:ln w="31750"/>
        </p:spPr>
        <p:style>
          <a:lnRef idx="3">
            <a:schemeClr val="dk1"/>
          </a:lnRef>
          <a:fillRef idx="0">
            <a:schemeClr val="dk1"/>
          </a:fillRef>
          <a:effectRef idx="2">
            <a:schemeClr val="dk1"/>
          </a:effectRef>
          <a:fontRef idx="minor">
            <a:schemeClr val="tx1"/>
          </a:fontRef>
        </p:style>
      </p:cxnSp>
      <p:cxnSp>
        <p:nvCxnSpPr>
          <p:cNvPr id="41" name="Straight Arrow Connector 40">
            <a:extLst>
              <a:ext uri="{FF2B5EF4-FFF2-40B4-BE49-F238E27FC236}">
                <a16:creationId xmlns:a16="http://schemas.microsoft.com/office/drawing/2014/main" id="{9746033D-C60B-4040-AE67-65753CE0D70F}"/>
              </a:ext>
            </a:extLst>
          </p:cNvPr>
          <p:cNvCxnSpPr>
            <a:cxnSpLocks/>
          </p:cNvCxnSpPr>
          <p:nvPr/>
        </p:nvCxnSpPr>
        <p:spPr>
          <a:xfrm>
            <a:off x="3764724" y="6241408"/>
            <a:ext cx="1639511" cy="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45" name="Straight Connector 44">
            <a:extLst>
              <a:ext uri="{FF2B5EF4-FFF2-40B4-BE49-F238E27FC236}">
                <a16:creationId xmlns:a16="http://schemas.microsoft.com/office/drawing/2014/main" id="{E9C267F2-AA4F-4600-83E2-C0E22613F4B1}"/>
              </a:ext>
            </a:extLst>
          </p:cNvPr>
          <p:cNvCxnSpPr>
            <a:cxnSpLocks/>
          </p:cNvCxnSpPr>
          <p:nvPr/>
        </p:nvCxnSpPr>
        <p:spPr>
          <a:xfrm>
            <a:off x="3797841" y="4251031"/>
            <a:ext cx="1573270" cy="10058"/>
          </a:xfrm>
          <a:prstGeom prst="line">
            <a:avLst/>
          </a:prstGeom>
          <a:ln w="31750"/>
        </p:spPr>
        <p:style>
          <a:lnRef idx="3">
            <a:schemeClr val="dk1"/>
          </a:lnRef>
          <a:fillRef idx="0">
            <a:schemeClr val="dk1"/>
          </a:fillRef>
          <a:effectRef idx="2">
            <a:schemeClr val="dk1"/>
          </a:effectRef>
          <a:fontRef idx="minor">
            <a:schemeClr val="tx1"/>
          </a:fontRef>
        </p:style>
      </p:cxnSp>
      <p:sp>
        <p:nvSpPr>
          <p:cNvPr id="47" name="TextBox 46">
            <a:extLst>
              <a:ext uri="{FF2B5EF4-FFF2-40B4-BE49-F238E27FC236}">
                <a16:creationId xmlns:a16="http://schemas.microsoft.com/office/drawing/2014/main" id="{36FAEDCE-91FA-4EBB-A522-AD17193B20C0}"/>
              </a:ext>
            </a:extLst>
          </p:cNvPr>
          <p:cNvSpPr txBox="1"/>
          <p:nvPr/>
        </p:nvSpPr>
        <p:spPr>
          <a:xfrm>
            <a:off x="3979195" y="31499"/>
            <a:ext cx="7221458" cy="707886"/>
          </a:xfrm>
          <a:prstGeom prst="rect">
            <a:avLst/>
          </a:prstGeom>
          <a:noFill/>
        </p:spPr>
        <p:txBody>
          <a:bodyPr wrap="square" rtlCol="0" anchor="ctr">
            <a:spAutoFit/>
          </a:bodyPr>
          <a:lstStyle/>
          <a:p>
            <a:r>
              <a:rPr lang="en-IN" sz="4000" b="1" dirty="0"/>
              <a:t>D</a:t>
            </a:r>
            <a:r>
              <a:rPr lang="en-IN" sz="4000" b="1" dirty="0">
                <a:highlight>
                  <a:srgbClr val="FFFFFF"/>
                </a:highlight>
              </a:rPr>
              <a:t>ata Flow Diagram</a:t>
            </a:r>
          </a:p>
        </p:txBody>
      </p:sp>
      <p:sp>
        <p:nvSpPr>
          <p:cNvPr id="48" name="TextBox 47">
            <a:extLst>
              <a:ext uri="{FF2B5EF4-FFF2-40B4-BE49-F238E27FC236}">
                <a16:creationId xmlns:a16="http://schemas.microsoft.com/office/drawing/2014/main" id="{80F7E5EE-84D4-4263-8BD4-E4E122EC8A4D}"/>
              </a:ext>
            </a:extLst>
          </p:cNvPr>
          <p:cNvSpPr txBox="1"/>
          <p:nvPr/>
        </p:nvSpPr>
        <p:spPr>
          <a:xfrm>
            <a:off x="3622022" y="1157303"/>
            <a:ext cx="1775693" cy="307777"/>
          </a:xfrm>
          <a:prstGeom prst="rect">
            <a:avLst/>
          </a:prstGeom>
          <a:noFill/>
        </p:spPr>
        <p:txBody>
          <a:bodyPr wrap="square" rtlCol="0">
            <a:spAutoFit/>
          </a:bodyPr>
          <a:lstStyle/>
          <a:p>
            <a:r>
              <a:rPr lang="en-IN" sz="1400" dirty="0"/>
              <a:t>Forgot password?</a:t>
            </a:r>
          </a:p>
        </p:txBody>
      </p:sp>
      <p:sp>
        <p:nvSpPr>
          <p:cNvPr id="50" name="TextBox 49">
            <a:extLst>
              <a:ext uri="{FF2B5EF4-FFF2-40B4-BE49-F238E27FC236}">
                <a16:creationId xmlns:a16="http://schemas.microsoft.com/office/drawing/2014/main" id="{CEE799C2-1501-4BBC-A72B-0BCA5EBCF7BC}"/>
              </a:ext>
            </a:extLst>
          </p:cNvPr>
          <p:cNvSpPr txBox="1"/>
          <p:nvPr/>
        </p:nvSpPr>
        <p:spPr>
          <a:xfrm>
            <a:off x="6062874" y="2756083"/>
            <a:ext cx="1775693" cy="307777"/>
          </a:xfrm>
          <a:prstGeom prst="rect">
            <a:avLst/>
          </a:prstGeom>
          <a:noFill/>
        </p:spPr>
        <p:txBody>
          <a:bodyPr wrap="square" rtlCol="0">
            <a:spAutoFit/>
          </a:bodyPr>
          <a:lstStyle/>
          <a:p>
            <a:r>
              <a:rPr lang="en-IN" sz="1400" dirty="0"/>
              <a:t>New user</a:t>
            </a:r>
          </a:p>
        </p:txBody>
      </p:sp>
      <p:sp>
        <p:nvSpPr>
          <p:cNvPr id="51" name="TextBox 50">
            <a:extLst>
              <a:ext uri="{FF2B5EF4-FFF2-40B4-BE49-F238E27FC236}">
                <a16:creationId xmlns:a16="http://schemas.microsoft.com/office/drawing/2014/main" id="{5A860F0D-B445-40B2-ABF2-A5EE0722B967}"/>
              </a:ext>
            </a:extLst>
          </p:cNvPr>
          <p:cNvSpPr txBox="1"/>
          <p:nvPr/>
        </p:nvSpPr>
        <p:spPr>
          <a:xfrm>
            <a:off x="6966523" y="2154800"/>
            <a:ext cx="1681510" cy="307777"/>
          </a:xfrm>
          <a:prstGeom prst="rect">
            <a:avLst/>
          </a:prstGeom>
          <a:noFill/>
        </p:spPr>
        <p:txBody>
          <a:bodyPr wrap="square" rtlCol="0">
            <a:spAutoFit/>
          </a:bodyPr>
          <a:lstStyle/>
          <a:p>
            <a:r>
              <a:rPr lang="en-IN" sz="1400" dirty="0"/>
              <a:t>Old user</a:t>
            </a:r>
          </a:p>
        </p:txBody>
      </p:sp>
    </p:spTree>
    <p:extLst>
      <p:ext uri="{BB962C8B-B14F-4D97-AF65-F5344CB8AC3E}">
        <p14:creationId xmlns:p14="http://schemas.microsoft.com/office/powerpoint/2010/main" val="3220375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A009567-F5CC-451B-A370-A2C6138F41BA}"/>
              </a:ext>
            </a:extLst>
          </p:cNvPr>
          <p:cNvSpPr/>
          <p:nvPr/>
        </p:nvSpPr>
        <p:spPr>
          <a:xfrm>
            <a:off x="858740" y="105013"/>
            <a:ext cx="11418072" cy="646331"/>
          </a:xfrm>
          <a:prstGeom prst="rect">
            <a:avLst/>
          </a:prstGeom>
        </p:spPr>
        <p:txBody>
          <a:bodyPr wrap="square">
            <a:spAutoFit/>
          </a:bodyPr>
          <a:lstStyle/>
          <a:p>
            <a:pPr>
              <a:spcAft>
                <a:spcPts val="0"/>
              </a:spcAft>
            </a:pPr>
            <a:r>
              <a:rPr lang="en-IN" sz="3600" b="1">
                <a:ea typeface="Calibri" panose="020F0502020204030204" pitchFamily="34" charset="0"/>
                <a:cs typeface="Arial" panose="020B0604020202020204" pitchFamily="34" charset="0"/>
              </a:rPr>
              <a:t>METHODOLOGY USED TO ANALYZE THE PROBLEM:-</a:t>
            </a:r>
            <a:endParaRPr lang="en-IN" sz="3600" dirty="0">
              <a:effectLst/>
              <a:ea typeface="Calibri" panose="020F050202020403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4510900B-9926-499F-A8ED-D58DB3631D79}"/>
              </a:ext>
            </a:extLst>
          </p:cNvPr>
          <p:cNvSpPr/>
          <p:nvPr/>
        </p:nvSpPr>
        <p:spPr>
          <a:xfrm>
            <a:off x="858740" y="751344"/>
            <a:ext cx="11251980" cy="6494085"/>
          </a:xfrm>
          <a:prstGeom prst="rect">
            <a:avLst/>
          </a:prstGeom>
        </p:spPr>
        <p:txBody>
          <a:bodyPr wrap="square">
            <a:spAutoFit/>
          </a:bodyPr>
          <a:lstStyle/>
          <a:p>
            <a:r>
              <a:rPr lang="en-IN" sz="2800" dirty="0"/>
              <a:t>1.Dexter:-</a:t>
            </a:r>
          </a:p>
          <a:p>
            <a:r>
              <a:rPr lang="en-IN" dirty="0"/>
              <a:t>Dexter is an Android library that simplifies the process of requesting permissions at runtime.</a:t>
            </a:r>
          </a:p>
          <a:p>
            <a:r>
              <a:rPr lang="en-IN" dirty="0"/>
              <a:t>Android Marshmallow includes a new functionality to let users grant or deny permissions when running an app instead of granting them all when installing it. This approach gives the user more control over applications but requires developers to add lots of code to support it.</a:t>
            </a:r>
          </a:p>
          <a:p>
            <a:r>
              <a:rPr lang="en-IN" dirty="0"/>
              <a:t>The official API is heavily coupled with the Activity class. Dexter frees your permission code from your activities and lets you write that logic anywhere you want.</a:t>
            </a:r>
          </a:p>
          <a:p>
            <a:r>
              <a:rPr lang="en-IN" dirty="0"/>
              <a:t>     </a:t>
            </a:r>
          </a:p>
          <a:p>
            <a:r>
              <a:rPr lang="en-IN" sz="2800" dirty="0"/>
              <a:t>2.Circle Image View:-</a:t>
            </a:r>
          </a:p>
          <a:p>
            <a:r>
              <a:rPr lang="en-IN" dirty="0"/>
              <a:t>A first circular Image View perfect for profile images. This is based on Rounded Image View from Vince Mi which itself is based on techniques recommended by Romain Guy.</a:t>
            </a:r>
          </a:p>
          <a:p>
            <a:endParaRPr lang="en-IN" dirty="0"/>
          </a:p>
          <a:p>
            <a:r>
              <a:rPr lang="en-IN" dirty="0"/>
              <a:t>It uses a Bitmap Shader and does not:-  </a:t>
            </a:r>
          </a:p>
          <a:p>
            <a:r>
              <a:rPr lang="en-IN" dirty="0"/>
              <a:t>   </a:t>
            </a:r>
          </a:p>
          <a:p>
            <a:r>
              <a:rPr lang="en-IN" dirty="0"/>
              <a:t>1.	Create a copy of the original bitmap.</a:t>
            </a:r>
          </a:p>
          <a:p>
            <a:r>
              <a:rPr lang="en-IN" dirty="0"/>
              <a:t>2.	Use a clip Path (which is neither hardware accelerated nor anti-aliased).</a:t>
            </a:r>
          </a:p>
          <a:p>
            <a:r>
              <a:rPr lang="en-IN" dirty="0"/>
              <a:t>3.	Use set </a:t>
            </a:r>
            <a:r>
              <a:rPr lang="en-IN" dirty="0" err="1"/>
              <a:t>Xfermode</a:t>
            </a:r>
            <a:r>
              <a:rPr lang="en-IN" dirty="0"/>
              <a:t> to clip the bitmap (which means drawing twice to the canvas).</a:t>
            </a:r>
          </a:p>
          <a:p>
            <a:r>
              <a:rPr lang="en-IN" dirty="0"/>
              <a:t>           As this is just a custom a custom Image View and not a custom Drawable or                                                         </a:t>
            </a:r>
          </a:p>
          <a:p>
            <a:r>
              <a:rPr lang="en-IN" dirty="0"/>
              <a:t>           combination or both it can be used with all kinds of drawable , i.e. a Picasso or </a:t>
            </a:r>
          </a:p>
          <a:p>
            <a:r>
              <a:rPr lang="en-IN" dirty="0"/>
              <a:t>           other non-standard drawable (needs some testing though). </a:t>
            </a:r>
          </a:p>
          <a:p>
            <a:endParaRPr lang="en-IN" dirty="0"/>
          </a:p>
          <a:p>
            <a:r>
              <a:rPr lang="en-IN" dirty="0"/>
              <a:t>     </a:t>
            </a:r>
          </a:p>
        </p:txBody>
      </p:sp>
    </p:spTree>
    <p:extLst>
      <p:ext uri="{BB962C8B-B14F-4D97-AF65-F5344CB8AC3E}">
        <p14:creationId xmlns:p14="http://schemas.microsoft.com/office/powerpoint/2010/main" val="37293755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5FD21C-DACE-428D-AC49-BF4BF11FAE9B}"/>
              </a:ext>
            </a:extLst>
          </p:cNvPr>
          <p:cNvSpPr/>
          <p:nvPr/>
        </p:nvSpPr>
        <p:spPr>
          <a:xfrm>
            <a:off x="0" y="249259"/>
            <a:ext cx="12192000" cy="1354217"/>
          </a:xfrm>
          <a:prstGeom prst="rect">
            <a:avLst/>
          </a:prstGeom>
        </p:spPr>
        <p:txBody>
          <a:bodyPr wrap="square">
            <a:spAutoFit/>
          </a:bodyPr>
          <a:lstStyle/>
          <a:p>
            <a:pPr>
              <a:spcAft>
                <a:spcPts val="0"/>
              </a:spcAft>
            </a:pPr>
            <a:r>
              <a:rPr lang="en-IN" sz="2800" b="1" dirty="0">
                <a:latin typeface="Times New Roman" panose="02020603050405020304" pitchFamily="18" charset="0"/>
                <a:ea typeface="Calibri" panose="020F0502020204030204" pitchFamily="34" charset="0"/>
                <a:cs typeface="Arial" panose="020B0604020202020204" pitchFamily="34" charset="0"/>
              </a:rPr>
              <a:t> </a:t>
            </a:r>
            <a:r>
              <a:rPr lang="en-IN" sz="2800" dirty="0">
                <a:latin typeface="Times New Roman" panose="02020603050405020304" pitchFamily="18" charset="0"/>
                <a:ea typeface="Calibri" panose="020F0502020204030204" pitchFamily="34" charset="0"/>
                <a:cs typeface="Arial" panose="020B0604020202020204" pitchFamily="34" charset="0"/>
              </a:rPr>
              <a:t>3</a:t>
            </a:r>
            <a:r>
              <a:rPr lang="en-IN" sz="2800" b="1" dirty="0">
                <a:latin typeface="Times New Roman" panose="02020603050405020304" pitchFamily="18" charset="0"/>
                <a:ea typeface="Calibri" panose="020F0502020204030204" pitchFamily="34" charset="0"/>
                <a:cs typeface="Arial" panose="020B0604020202020204" pitchFamily="34" charset="0"/>
              </a:rPr>
              <a:t>.  </a:t>
            </a:r>
            <a:r>
              <a:rPr lang="en-IN" sz="2800" dirty="0">
                <a:latin typeface="Times New Roman" panose="02020603050405020304" pitchFamily="18" charset="0"/>
                <a:ea typeface="Calibri" panose="020F0502020204030204" pitchFamily="34" charset="0"/>
                <a:cs typeface="Arial" panose="020B0604020202020204" pitchFamily="34" charset="0"/>
              </a:rPr>
              <a:t>Custom Google Sign In Button</a:t>
            </a:r>
            <a:r>
              <a:rPr lang="en-IN" sz="2800" b="1" dirty="0">
                <a:latin typeface="Times New Roman" panose="02020603050405020304" pitchFamily="18" charset="0"/>
                <a:ea typeface="Calibri" panose="020F0502020204030204" pitchFamily="34" charset="0"/>
                <a:cs typeface="Arial" panose="020B0604020202020204" pitchFamily="34" charset="0"/>
              </a:rPr>
              <a:t>:-</a:t>
            </a:r>
            <a:endParaRPr lang="en-IN" sz="2800" dirty="0">
              <a:latin typeface="Calibri" panose="020F0502020204030204" pitchFamily="34" charset="0"/>
              <a:ea typeface="Calibri" panose="020F0502020204030204" pitchFamily="34" charset="0"/>
              <a:cs typeface="Arial" panose="020B0604020202020204" pitchFamily="34" charset="0"/>
            </a:endParaRPr>
          </a:p>
          <a:p>
            <a:pPr>
              <a:spcAft>
                <a:spcPts val="0"/>
              </a:spcAft>
            </a:pPr>
            <a:r>
              <a:rPr lang="en-IN" sz="1100" dirty="0">
                <a:ea typeface="Calibri" panose="020F0502020204030204" pitchFamily="34" charset="0"/>
                <a:cs typeface="Arial" panose="020B0604020202020204" pitchFamily="34" charset="0"/>
              </a:rPr>
              <a:t>                                                                                                                                                     </a:t>
            </a:r>
            <a:r>
              <a:rPr lang="en-IN" dirty="0">
                <a:solidFill>
                  <a:srgbClr val="24292E"/>
                </a:solidFill>
                <a:ea typeface="Calibri" panose="020F0502020204030204" pitchFamily="34" charset="0"/>
                <a:cs typeface="Arial" panose="020B0604020202020204" pitchFamily="34" charset="0"/>
              </a:rPr>
              <a:t>A custom Sign In Button for android that supports android: text, currently not</a:t>
            </a:r>
          </a:p>
          <a:p>
            <a:pPr>
              <a:spcAft>
                <a:spcPts val="0"/>
              </a:spcAft>
            </a:pPr>
            <a:r>
              <a:rPr lang="en-IN" dirty="0">
                <a:solidFill>
                  <a:srgbClr val="24292E"/>
                </a:solidFill>
                <a:ea typeface="Calibri" panose="020F0502020204030204" pitchFamily="34" charset="0"/>
                <a:cs typeface="Arial" panose="020B0604020202020204" pitchFamily="34" charset="0"/>
              </a:rPr>
              <a:t>                                                                                          supported by Google’s original Sign In Button. This library also allows to set</a:t>
            </a:r>
            <a:r>
              <a:rPr lang="en-IN" sz="1100" dirty="0">
                <a:ea typeface="Calibri" panose="020F0502020204030204" pitchFamily="34" charset="0"/>
                <a:cs typeface="Arial" panose="020B0604020202020204" pitchFamily="34" charset="0"/>
              </a:rPr>
              <a:t> </a:t>
            </a:r>
          </a:p>
          <a:p>
            <a:pPr>
              <a:spcAft>
                <a:spcPts val="0"/>
              </a:spcAft>
            </a:pPr>
            <a:r>
              <a:rPr lang="en-IN" sz="1100" dirty="0">
                <a:solidFill>
                  <a:srgbClr val="24292E"/>
                </a:solidFill>
                <a:ea typeface="Calibri" panose="020F0502020204030204" pitchFamily="34" charset="0"/>
                <a:cs typeface="Arial" panose="020B0604020202020204" pitchFamily="34" charset="0"/>
              </a:rPr>
              <a:t>                                                                                                                                                    </a:t>
            </a:r>
            <a:r>
              <a:rPr lang="en-IN" dirty="0">
                <a:solidFill>
                  <a:srgbClr val="24292E"/>
                </a:solidFill>
                <a:ea typeface="Calibri" panose="020F0502020204030204" pitchFamily="34" charset="0"/>
              </a:rPr>
              <a:t>button theme to dark or light and is based on Google guidelines</a:t>
            </a:r>
            <a:endParaRPr lang="en-IN" dirty="0"/>
          </a:p>
        </p:txBody>
      </p:sp>
      <p:sp>
        <p:nvSpPr>
          <p:cNvPr id="3" name="Rectangle 2">
            <a:extLst>
              <a:ext uri="{FF2B5EF4-FFF2-40B4-BE49-F238E27FC236}">
                <a16:creationId xmlns:a16="http://schemas.microsoft.com/office/drawing/2014/main" id="{DA7FC799-0842-4C9A-B681-B68B64303D77}"/>
              </a:ext>
            </a:extLst>
          </p:cNvPr>
          <p:cNvSpPr/>
          <p:nvPr/>
        </p:nvSpPr>
        <p:spPr>
          <a:xfrm>
            <a:off x="-71120" y="1711237"/>
            <a:ext cx="12192000" cy="1354217"/>
          </a:xfrm>
          <a:prstGeom prst="rect">
            <a:avLst/>
          </a:prstGeom>
        </p:spPr>
        <p:txBody>
          <a:bodyPr wrap="square">
            <a:spAutoFit/>
          </a:bodyPr>
          <a:lstStyle/>
          <a:p>
            <a:pPr>
              <a:spcAft>
                <a:spcPts val="0"/>
              </a:spcAft>
            </a:pPr>
            <a:r>
              <a:rPr lang="en-IN" sz="2800" b="1" dirty="0">
                <a:latin typeface="Times New Roman" panose="02020603050405020304" pitchFamily="18" charset="0"/>
                <a:ea typeface="Calibri" panose="020F0502020204030204" pitchFamily="34" charset="0"/>
                <a:cs typeface="Arial" panose="020B0604020202020204" pitchFamily="34" charset="0"/>
              </a:rPr>
              <a:t> </a:t>
            </a:r>
            <a:r>
              <a:rPr lang="en-IN" sz="2800" dirty="0">
                <a:latin typeface="Times New Roman" panose="02020603050405020304" pitchFamily="18" charset="0"/>
                <a:ea typeface="Calibri" panose="020F0502020204030204" pitchFamily="34" charset="0"/>
                <a:cs typeface="Arial" panose="020B0604020202020204" pitchFamily="34" charset="0"/>
              </a:rPr>
              <a:t>4.  </a:t>
            </a:r>
            <a:r>
              <a:rPr lang="en-IN" sz="2800" dirty="0" err="1">
                <a:latin typeface="Times New Roman" panose="02020603050405020304" pitchFamily="18" charset="0"/>
                <a:ea typeface="Calibri" panose="020F0502020204030204" pitchFamily="34" charset="0"/>
                <a:cs typeface="Arial" panose="020B0604020202020204" pitchFamily="34" charset="0"/>
              </a:rPr>
              <a:t>Animatoo</a:t>
            </a:r>
            <a:r>
              <a:rPr lang="en-IN" sz="2800" dirty="0">
                <a:latin typeface="Times New Roman" panose="02020603050405020304" pitchFamily="18" charset="0"/>
                <a:ea typeface="Calibri" panose="020F0502020204030204" pitchFamily="34" charset="0"/>
                <a:cs typeface="Arial" panose="020B0604020202020204" pitchFamily="34" charset="0"/>
              </a:rPr>
              <a:t>:-</a:t>
            </a:r>
            <a:endParaRPr lang="en-IN" sz="2800" dirty="0">
              <a:latin typeface="Calibri" panose="020F0502020204030204" pitchFamily="34" charset="0"/>
              <a:ea typeface="Calibri" panose="020F0502020204030204" pitchFamily="34" charset="0"/>
              <a:cs typeface="Arial" panose="020B0604020202020204" pitchFamily="34" charset="0"/>
            </a:endParaRPr>
          </a:p>
          <a:p>
            <a:pPr algn="just">
              <a:spcAft>
                <a:spcPts val="0"/>
              </a:spcAft>
            </a:pPr>
            <a:r>
              <a:rPr lang="en-IN" dirty="0">
                <a:ea typeface="Calibri" panose="020F0502020204030204" pitchFamily="34" charset="0"/>
                <a:cs typeface="Arial" panose="020B0604020202020204" pitchFamily="34" charset="0"/>
              </a:rPr>
              <a:t>                                       Bored with the same animation for activity transition? </a:t>
            </a:r>
            <a:r>
              <a:rPr lang="en-IN" dirty="0" err="1">
                <a:ea typeface="Calibri" panose="020F0502020204030204" pitchFamily="34" charset="0"/>
                <a:cs typeface="Arial" panose="020B0604020202020204" pitchFamily="34" charset="0"/>
              </a:rPr>
              <a:t>Animatoo</a:t>
            </a:r>
            <a:r>
              <a:rPr lang="en-IN" dirty="0">
                <a:ea typeface="Calibri" panose="020F0502020204030204" pitchFamily="34" charset="0"/>
                <a:cs typeface="Arial" panose="020B0604020202020204" pitchFamily="34" charset="0"/>
              </a:rPr>
              <a:t> is the lightweight and easy to use Android      </a:t>
            </a:r>
          </a:p>
          <a:p>
            <a:pPr algn="just">
              <a:spcAft>
                <a:spcPts val="0"/>
              </a:spcAft>
            </a:pPr>
            <a:r>
              <a:rPr lang="en-IN" dirty="0">
                <a:ea typeface="Calibri" panose="020F0502020204030204" pitchFamily="34" charset="0"/>
                <a:cs typeface="Arial" panose="020B0604020202020204" pitchFamily="34" charset="0"/>
              </a:rPr>
              <a:t>                                       library that provides many activity transition animation.</a:t>
            </a:r>
          </a:p>
          <a:p>
            <a:pPr algn="just">
              <a:spcAft>
                <a:spcPts val="0"/>
              </a:spcAft>
            </a:pPr>
            <a:r>
              <a:rPr lang="en-IN" dirty="0">
                <a:cs typeface="Arial" panose="020B0604020202020204" pitchFamily="34" charset="0"/>
              </a:rPr>
              <a:t> </a:t>
            </a:r>
            <a:endParaRPr lang="en-IN" dirty="0"/>
          </a:p>
        </p:txBody>
      </p:sp>
      <p:sp>
        <p:nvSpPr>
          <p:cNvPr id="4" name="Rectangle 3">
            <a:extLst>
              <a:ext uri="{FF2B5EF4-FFF2-40B4-BE49-F238E27FC236}">
                <a16:creationId xmlns:a16="http://schemas.microsoft.com/office/drawing/2014/main" id="{9E34FA45-BB65-4FC1-B672-280ECAD210B2}"/>
              </a:ext>
            </a:extLst>
          </p:cNvPr>
          <p:cNvSpPr/>
          <p:nvPr/>
        </p:nvSpPr>
        <p:spPr>
          <a:xfrm>
            <a:off x="71120" y="2975285"/>
            <a:ext cx="12049760" cy="800219"/>
          </a:xfrm>
          <a:prstGeom prst="rect">
            <a:avLst/>
          </a:prstGeom>
        </p:spPr>
        <p:txBody>
          <a:bodyPr wrap="square">
            <a:spAutoFit/>
          </a:bodyPr>
          <a:lstStyle/>
          <a:p>
            <a:pPr algn="just">
              <a:spcAft>
                <a:spcPts val="0"/>
              </a:spcAft>
            </a:pPr>
            <a:r>
              <a:rPr lang="en-IN" sz="2800" dirty="0">
                <a:latin typeface="Times New Roman" panose="02020603050405020304" pitchFamily="18" charset="0"/>
                <a:ea typeface="Calibri" panose="020F0502020204030204" pitchFamily="34" charset="0"/>
                <a:cs typeface="Arial" panose="020B0604020202020204" pitchFamily="34" charset="0"/>
              </a:rPr>
              <a:t>5.  Picasso:-</a:t>
            </a:r>
            <a:endParaRPr lang="en-IN" sz="2800" dirty="0">
              <a:latin typeface="Calibri" panose="020F0502020204030204" pitchFamily="34" charset="0"/>
              <a:ea typeface="Calibri" panose="020F0502020204030204" pitchFamily="34" charset="0"/>
              <a:cs typeface="Arial" panose="020B0604020202020204" pitchFamily="34" charset="0"/>
            </a:endParaRPr>
          </a:p>
          <a:p>
            <a:pPr algn="just">
              <a:spcAft>
                <a:spcPts val="0"/>
              </a:spcAft>
            </a:pPr>
            <a:r>
              <a:rPr lang="en-IN" b="1" dirty="0">
                <a:ea typeface="Calibri" panose="020F0502020204030204" pitchFamily="34" charset="0"/>
                <a:cs typeface="Arial" panose="020B0604020202020204" pitchFamily="34" charset="0"/>
              </a:rPr>
              <a:t>                              </a:t>
            </a:r>
            <a:r>
              <a:rPr lang="en-IN" dirty="0">
                <a:solidFill>
                  <a:srgbClr val="24292E"/>
                </a:solidFill>
                <a:ea typeface="Calibri" panose="020F0502020204030204" pitchFamily="34" charset="0"/>
                <a:cs typeface="Arial" panose="020B0604020202020204" pitchFamily="34" charset="0"/>
              </a:rPr>
              <a:t>A powerful image downloading and caching library for Android</a:t>
            </a:r>
            <a:r>
              <a:rPr lang="en-IN" dirty="0">
                <a:solidFill>
                  <a:srgbClr val="24292E"/>
                </a:solidFill>
                <a:latin typeface="Times New Roman" panose="02020603050405020304" pitchFamily="18" charset="0"/>
                <a:ea typeface="Calibri" panose="020F0502020204030204" pitchFamily="34" charset="0"/>
                <a:cs typeface="Arial" panose="020B0604020202020204" pitchFamily="34" charset="0"/>
              </a:rPr>
              <a:t>.</a:t>
            </a:r>
            <a:endParaRPr lang="en-IN" sz="1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9B3B2520-E4F7-45C0-A1D8-739613FAC8E2}"/>
              </a:ext>
            </a:extLst>
          </p:cNvPr>
          <p:cNvSpPr/>
          <p:nvPr/>
        </p:nvSpPr>
        <p:spPr>
          <a:xfrm>
            <a:off x="71120" y="3951798"/>
            <a:ext cx="11680908" cy="369332"/>
          </a:xfrm>
          <a:prstGeom prst="rect">
            <a:avLst/>
          </a:prstGeom>
        </p:spPr>
        <p:txBody>
          <a:bodyPr wrap="square">
            <a:spAutoFit/>
          </a:bodyPr>
          <a:lstStyle/>
          <a:p>
            <a:pPr algn="just">
              <a:spcAft>
                <a:spcPts val="0"/>
              </a:spcAft>
            </a:pPr>
            <a:r>
              <a:rPr lang="en-IN" spc="-5" dirty="0">
                <a:latin typeface="Times New Roman" panose="02020603050405020304" pitchFamily="18" charset="0"/>
                <a:ea typeface="Calibri" panose="020F0502020204030204" pitchFamily="34" charset="0"/>
                <a:cs typeface="Arial" panose="020B0604020202020204" pitchFamily="34" charset="0"/>
              </a:rPr>
              <a:t> </a:t>
            </a:r>
            <a:endParaRPr lang="en-IN" dirty="0"/>
          </a:p>
        </p:txBody>
      </p:sp>
      <p:sp>
        <p:nvSpPr>
          <p:cNvPr id="6" name="Rectangle 5">
            <a:extLst>
              <a:ext uri="{FF2B5EF4-FFF2-40B4-BE49-F238E27FC236}">
                <a16:creationId xmlns:a16="http://schemas.microsoft.com/office/drawing/2014/main" id="{3AAFC64F-934F-4714-A5EF-E74EEA0332F2}"/>
              </a:ext>
            </a:extLst>
          </p:cNvPr>
          <p:cNvSpPr/>
          <p:nvPr/>
        </p:nvSpPr>
        <p:spPr>
          <a:xfrm>
            <a:off x="-44174" y="4136464"/>
            <a:ext cx="11911496" cy="1077218"/>
          </a:xfrm>
          <a:prstGeom prst="rect">
            <a:avLst/>
          </a:prstGeom>
        </p:spPr>
        <p:txBody>
          <a:bodyPr wrap="square">
            <a:spAutoFit/>
          </a:bodyPr>
          <a:lstStyle/>
          <a:p>
            <a:pPr algn="just">
              <a:spcAft>
                <a:spcPts val="0"/>
              </a:spcAft>
            </a:pPr>
            <a:r>
              <a:rPr lang="en-IN" spc="-5" dirty="0">
                <a:solidFill>
                  <a:srgbClr val="000000"/>
                </a:solidFill>
                <a:latin typeface="Times New Roman" panose="02020603050405020304" pitchFamily="18" charset="0"/>
                <a:ea typeface="Calibri" panose="020F0502020204030204" pitchFamily="34" charset="0"/>
                <a:cs typeface="Arial" panose="020B0604020202020204" pitchFamily="34" charset="0"/>
              </a:rPr>
              <a:t> </a:t>
            </a:r>
            <a:r>
              <a:rPr lang="en-IN" sz="2800" spc="-5" dirty="0">
                <a:solidFill>
                  <a:srgbClr val="000000"/>
                </a:solidFill>
                <a:latin typeface="Times New Roman" panose="02020603050405020304" pitchFamily="18" charset="0"/>
                <a:ea typeface="Calibri" panose="020F0502020204030204" pitchFamily="34" charset="0"/>
                <a:cs typeface="Arial" panose="020B0604020202020204" pitchFamily="34" charset="0"/>
              </a:rPr>
              <a:t>6.  Submit Button:-</a:t>
            </a:r>
            <a:endParaRPr lang="en-IN" sz="2800" dirty="0">
              <a:latin typeface="Calibri" panose="020F0502020204030204" pitchFamily="34" charset="0"/>
              <a:ea typeface="Calibri" panose="020F0502020204030204" pitchFamily="34" charset="0"/>
              <a:cs typeface="Arial" panose="020B0604020202020204" pitchFamily="34" charset="0"/>
            </a:endParaRPr>
          </a:p>
          <a:p>
            <a:r>
              <a:rPr lang="en-IN" b="1" spc="-5" dirty="0">
                <a:solidFill>
                  <a:srgbClr val="000000"/>
                </a:solidFill>
                <a:latin typeface="Times New Roman" panose="02020603050405020304" pitchFamily="18" charset="0"/>
                <a:ea typeface="Calibri" panose="020F0502020204030204" pitchFamily="34" charset="0"/>
              </a:rPr>
              <a:t>          				       </a:t>
            </a:r>
            <a:r>
              <a:rPr lang="en-IN" dirty="0">
                <a:solidFill>
                  <a:srgbClr val="000000"/>
                </a:solidFill>
                <a:ea typeface="Calibri" panose="020F0502020204030204" pitchFamily="34" charset="0"/>
              </a:rPr>
              <a:t>It's a submit button with a fun animation for Android and also it’s a practical, cool &amp; elegant</a:t>
            </a:r>
          </a:p>
          <a:p>
            <a:r>
              <a:rPr lang="en-IN" dirty="0">
                <a:solidFill>
                  <a:srgbClr val="000000"/>
                </a:solidFill>
                <a:ea typeface="Calibri" panose="020F0502020204030204" pitchFamily="34" charset="0"/>
              </a:rPr>
              <a:t>				 Submit Button. Here we can use custom </a:t>
            </a:r>
            <a:r>
              <a:rPr lang="en-IN" dirty="0" err="1">
                <a:solidFill>
                  <a:srgbClr val="000000"/>
                </a:solidFill>
                <a:ea typeface="Calibri" panose="020F0502020204030204" pitchFamily="34" charset="0"/>
              </a:rPr>
              <a:t>color</a:t>
            </a:r>
            <a:r>
              <a:rPr lang="en-IN" dirty="0">
                <a:solidFill>
                  <a:srgbClr val="000000"/>
                </a:solidFill>
                <a:ea typeface="Calibri" panose="020F0502020204030204" pitchFamily="34" charset="0"/>
              </a:rPr>
              <a:t> for our specific button and we can customize our button</a:t>
            </a:r>
            <a:endParaRPr lang="en-IN" dirty="0"/>
          </a:p>
        </p:txBody>
      </p:sp>
      <p:sp>
        <p:nvSpPr>
          <p:cNvPr id="8" name="Rectangle 7">
            <a:extLst>
              <a:ext uri="{FF2B5EF4-FFF2-40B4-BE49-F238E27FC236}">
                <a16:creationId xmlns:a16="http://schemas.microsoft.com/office/drawing/2014/main" id="{5F7652F5-5A8D-4649-BFF8-B49E8A7A33AE}"/>
              </a:ext>
            </a:extLst>
          </p:cNvPr>
          <p:cNvSpPr/>
          <p:nvPr/>
        </p:nvSpPr>
        <p:spPr>
          <a:xfrm>
            <a:off x="0" y="5484473"/>
            <a:ext cx="11419840" cy="800219"/>
          </a:xfrm>
          <a:prstGeom prst="rect">
            <a:avLst/>
          </a:prstGeom>
        </p:spPr>
        <p:txBody>
          <a:bodyPr wrap="square">
            <a:spAutoFit/>
          </a:bodyPr>
          <a:lstStyle/>
          <a:p>
            <a:pPr algn="just">
              <a:spcAft>
                <a:spcPts val="0"/>
              </a:spcAft>
            </a:pPr>
            <a:r>
              <a:rPr lang="en-IN" sz="2800" dirty="0">
                <a:solidFill>
                  <a:srgbClr val="000000"/>
                </a:solidFill>
                <a:latin typeface="Times New Roman" panose="02020603050405020304" pitchFamily="18" charset="0"/>
                <a:ea typeface="Calibri" panose="020F0502020204030204" pitchFamily="34" charset="0"/>
                <a:cs typeface="Arial" panose="020B0604020202020204" pitchFamily="34" charset="0"/>
              </a:rPr>
              <a:t>7.  Android-Spin Kit:-</a:t>
            </a:r>
            <a:endParaRPr lang="en-IN" sz="2800" dirty="0">
              <a:latin typeface="Calibri" panose="020F0502020204030204" pitchFamily="34" charset="0"/>
              <a:ea typeface="Calibri" panose="020F0502020204030204" pitchFamily="34" charset="0"/>
              <a:cs typeface="Arial" panose="020B0604020202020204" pitchFamily="34" charset="0"/>
            </a:endParaRPr>
          </a:p>
          <a:p>
            <a:pPr algn="just">
              <a:spcAft>
                <a:spcPts val="0"/>
              </a:spcAft>
            </a:pPr>
            <a:r>
              <a:rPr lang="en-IN" b="1" dirty="0">
                <a:solidFill>
                  <a:srgbClr val="000000"/>
                </a:solidFill>
                <a:latin typeface="Times New Roman" panose="02020603050405020304" pitchFamily="18" charset="0"/>
                <a:ea typeface="Calibri" panose="020F0502020204030204" pitchFamily="34" charset="0"/>
                <a:cs typeface="Arial" panose="020B0604020202020204" pitchFamily="34" charset="0"/>
              </a:rPr>
              <a:t>        	 				</a:t>
            </a:r>
            <a:r>
              <a:rPr lang="en-IN" b="1" dirty="0">
                <a:solidFill>
                  <a:srgbClr val="000000"/>
                </a:solidFill>
                <a:ea typeface="Calibri" panose="020F0502020204030204" pitchFamily="34" charset="0"/>
                <a:cs typeface="Arial" panose="020B0604020202020204" pitchFamily="34" charset="0"/>
              </a:rPr>
              <a:t> </a:t>
            </a:r>
            <a:r>
              <a:rPr lang="en-IN" dirty="0">
                <a:solidFill>
                  <a:srgbClr val="000000"/>
                </a:solidFill>
                <a:ea typeface="Calibri" panose="020F0502020204030204" pitchFamily="34" charset="0"/>
                <a:cs typeface="Arial" panose="020B0604020202020204" pitchFamily="34" charset="0"/>
              </a:rPr>
              <a:t> This is</a:t>
            </a:r>
            <a:r>
              <a:rPr lang="en-IN" b="1" dirty="0">
                <a:solidFill>
                  <a:srgbClr val="000000"/>
                </a:solidFill>
                <a:ea typeface="Calibri" panose="020F0502020204030204" pitchFamily="34" charset="0"/>
                <a:cs typeface="Arial" panose="020B0604020202020204" pitchFamily="34" charset="0"/>
              </a:rPr>
              <a:t> </a:t>
            </a:r>
            <a:r>
              <a:rPr lang="en-IN" dirty="0">
                <a:solidFill>
                  <a:srgbClr val="000000"/>
                </a:solidFill>
                <a:ea typeface="Calibri" panose="020F0502020204030204" pitchFamily="34" charset="0"/>
                <a:cs typeface="Arial" panose="020B0604020202020204" pitchFamily="34" charset="0"/>
              </a:rPr>
              <a:t>Android loading animations or we can say customized progress bar.</a:t>
            </a:r>
            <a:endParaRPr lang="en-IN" sz="1100" dirty="0">
              <a:effectLst/>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4672266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DADFB18-8718-4264-BCE7-212D2BCBE903}"/>
              </a:ext>
            </a:extLst>
          </p:cNvPr>
          <p:cNvPicPr/>
          <p:nvPr/>
        </p:nvPicPr>
        <p:blipFill rotWithShape="1">
          <a:blip r:embed="rId2" cstate="print">
            <a:extLst>
              <a:ext uri="{28A0092B-C50C-407E-A947-70E740481C1C}">
                <a14:useLocalDpi xmlns:a14="http://schemas.microsoft.com/office/drawing/2010/main" val="0"/>
              </a:ext>
            </a:extLst>
          </a:blip>
          <a:srcRect l="359" t="4460" b="5258"/>
          <a:stretch/>
        </p:blipFill>
        <p:spPr bwMode="auto">
          <a:xfrm>
            <a:off x="1351280" y="2062480"/>
            <a:ext cx="9489440" cy="4795520"/>
          </a:xfrm>
          <a:prstGeom prst="rect">
            <a:avLst/>
          </a:prstGeom>
          <a:ln>
            <a:noFill/>
          </a:ln>
          <a:extLst>
            <a:ext uri="{53640926-AAD7-44D8-BBD7-CCE9431645EC}">
              <a14:shadowObscured xmlns:a14="http://schemas.microsoft.com/office/drawing/2010/main"/>
            </a:ext>
          </a:extLst>
        </p:spPr>
      </p:pic>
      <p:sp>
        <p:nvSpPr>
          <p:cNvPr id="3" name="Rectangle 2">
            <a:extLst>
              <a:ext uri="{FF2B5EF4-FFF2-40B4-BE49-F238E27FC236}">
                <a16:creationId xmlns:a16="http://schemas.microsoft.com/office/drawing/2014/main" id="{9B356F74-5EB2-41CB-8285-9E677748D5B5}"/>
              </a:ext>
            </a:extLst>
          </p:cNvPr>
          <p:cNvSpPr/>
          <p:nvPr/>
        </p:nvSpPr>
        <p:spPr>
          <a:xfrm>
            <a:off x="0" y="0"/>
            <a:ext cx="11934908" cy="1908215"/>
          </a:xfrm>
          <a:prstGeom prst="rect">
            <a:avLst/>
          </a:prstGeom>
        </p:spPr>
        <p:txBody>
          <a:bodyPr wrap="square">
            <a:spAutoFit/>
          </a:bodyPr>
          <a:lstStyle/>
          <a:p>
            <a:pPr algn="just">
              <a:spcAft>
                <a:spcPts val="0"/>
              </a:spcAft>
            </a:pPr>
            <a:r>
              <a:rPr lang="en-IN" sz="2800" dirty="0">
                <a:solidFill>
                  <a:srgbClr val="24292E"/>
                </a:solidFill>
                <a:latin typeface="Times New Roman" panose="02020603050405020304" pitchFamily="18" charset="0"/>
                <a:ea typeface="Calibri" panose="020F0502020204030204" pitchFamily="34" charset="0"/>
                <a:cs typeface="Arial" panose="020B0604020202020204" pitchFamily="34" charset="0"/>
              </a:rPr>
              <a:t>8.  Firebase:-</a:t>
            </a:r>
            <a:endParaRPr lang="en-IN" sz="2800" dirty="0">
              <a:latin typeface="Calibri" panose="020F0502020204030204" pitchFamily="34" charset="0"/>
              <a:ea typeface="Calibri" panose="020F0502020204030204" pitchFamily="34" charset="0"/>
              <a:cs typeface="Arial" panose="020B0604020202020204" pitchFamily="34" charset="0"/>
            </a:endParaRPr>
          </a:p>
          <a:p>
            <a:pPr algn="just">
              <a:spcAft>
                <a:spcPts val="0"/>
              </a:spcAft>
            </a:pPr>
            <a:r>
              <a:rPr lang="en-IN" b="1" dirty="0">
                <a:solidFill>
                  <a:srgbClr val="24292E"/>
                </a:solidFill>
                <a:ea typeface="Calibri" panose="020F0502020204030204" pitchFamily="34" charset="0"/>
                <a:cs typeface="Arial" panose="020B0604020202020204" pitchFamily="34" charset="0"/>
              </a:rPr>
              <a:t>                                      </a:t>
            </a:r>
            <a:r>
              <a:rPr lang="en-IN" spc="-5" dirty="0">
                <a:solidFill>
                  <a:srgbClr val="000000"/>
                </a:solidFill>
                <a:ea typeface="Calibri" panose="020F0502020204030204" pitchFamily="34" charset="0"/>
                <a:cs typeface="Arial" panose="020B0604020202020204" pitchFamily="34" charset="0"/>
              </a:rPr>
              <a:t>Firebase is a Backend-as-a-Service — BaaS — and grew up into a next-generation app-development</a:t>
            </a:r>
          </a:p>
          <a:p>
            <a:pPr algn="just">
              <a:spcAft>
                <a:spcPts val="0"/>
              </a:spcAft>
            </a:pPr>
            <a:r>
              <a:rPr lang="en-IN" spc="-5" dirty="0">
                <a:solidFill>
                  <a:srgbClr val="000000"/>
                </a:solidFill>
                <a:ea typeface="Calibri" panose="020F0502020204030204" pitchFamily="34" charset="0"/>
                <a:cs typeface="Arial" panose="020B0604020202020204" pitchFamily="34" charset="0"/>
              </a:rPr>
              <a:t>                                      platform on Google Cloud Platform. Firebase frees developers to focus crafting fantastic user </a:t>
            </a:r>
          </a:p>
          <a:p>
            <a:pPr algn="just">
              <a:spcAft>
                <a:spcPts val="0"/>
              </a:spcAft>
            </a:pPr>
            <a:r>
              <a:rPr lang="en-IN" spc="-5" dirty="0">
                <a:solidFill>
                  <a:srgbClr val="000000"/>
                </a:solidFill>
                <a:ea typeface="Calibri" panose="020F0502020204030204" pitchFamily="34" charset="0"/>
                <a:cs typeface="Arial" panose="020B0604020202020204" pitchFamily="34" charset="0"/>
              </a:rPr>
              <a:t>                                      experiences. You don’t need to manage servers. You don’t need to write APIs. Firebase is your server, </a:t>
            </a:r>
          </a:p>
          <a:p>
            <a:pPr algn="just">
              <a:spcAft>
                <a:spcPts val="0"/>
              </a:spcAft>
            </a:pPr>
            <a:r>
              <a:rPr lang="en-IN" spc="-5" dirty="0">
                <a:solidFill>
                  <a:srgbClr val="000000"/>
                </a:solidFill>
                <a:ea typeface="Calibri" panose="020F0502020204030204" pitchFamily="34" charset="0"/>
                <a:cs typeface="Arial" panose="020B0604020202020204" pitchFamily="34" charset="0"/>
              </a:rPr>
              <a:t>                                      your API and your data store, all written so generically that you can modify it to suit most needs.</a:t>
            </a:r>
          </a:p>
          <a:p>
            <a:pPr algn="just">
              <a:spcAft>
                <a:spcPts val="0"/>
              </a:spcAft>
            </a:pPr>
            <a:endParaRPr lang="en-IN" dirty="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2009854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85016AEC-0320-4ED0-8ECB-FE11DDDFE1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0">
            <a:extLst>
              <a:ext uri="{FF2B5EF4-FFF2-40B4-BE49-F238E27FC236}">
                <a16:creationId xmlns:a16="http://schemas.microsoft.com/office/drawing/2014/main" id="{D3CDB30C-1F82-41E6-A067-831D6E8918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DDA86DD-F997-4F66-A87C-5B58AB6D19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1540"/>
            <a:ext cx="722376" cy="5071110"/>
          </a:xfrm>
          <a:prstGeom prst="rect">
            <a:avLst/>
          </a:prstGeom>
          <a:solidFill>
            <a:srgbClr val="4C52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241B827-437E-40A3-A732-669230D6A5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2435" y="891540"/>
            <a:ext cx="10989565" cy="507111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0BA7C21-EF6D-4DA9-B226-13786BFAA3F3}"/>
              </a:ext>
            </a:extLst>
          </p:cNvPr>
          <p:cNvSpPr/>
          <p:nvPr/>
        </p:nvSpPr>
        <p:spPr>
          <a:xfrm>
            <a:off x="1523984" y="1054121"/>
            <a:ext cx="9465131" cy="1184111"/>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400" b="1" u="sng" kern="1200">
                <a:solidFill>
                  <a:schemeClr val="tx1"/>
                </a:solidFill>
                <a:latin typeface="+mj-lt"/>
                <a:ea typeface="+mj-ea"/>
                <a:cs typeface="+mj-cs"/>
              </a:rPr>
              <a:t>CONCLUSION</a:t>
            </a:r>
            <a:endParaRPr lang="en-US" sz="4400" b="1" kern="1200">
              <a:solidFill>
                <a:schemeClr val="tx1"/>
              </a:solidFill>
              <a:latin typeface="+mj-lt"/>
              <a:ea typeface="+mj-ea"/>
              <a:cs typeface="+mj-cs"/>
            </a:endParaRPr>
          </a:p>
        </p:txBody>
      </p:sp>
      <p:sp>
        <p:nvSpPr>
          <p:cNvPr id="4" name="Rectangle 3">
            <a:extLst>
              <a:ext uri="{FF2B5EF4-FFF2-40B4-BE49-F238E27FC236}">
                <a16:creationId xmlns:a16="http://schemas.microsoft.com/office/drawing/2014/main" id="{51DE98C9-A7F9-456E-A68E-7CA192391604}"/>
              </a:ext>
            </a:extLst>
          </p:cNvPr>
          <p:cNvSpPr/>
          <p:nvPr/>
        </p:nvSpPr>
        <p:spPr>
          <a:xfrm>
            <a:off x="1524000" y="2399099"/>
            <a:ext cx="9465564" cy="3400969"/>
          </a:xfrm>
          <a:prstGeom prst="rect">
            <a:avLst/>
          </a:prstGeom>
        </p:spPr>
        <p:txBody>
          <a:bodyPr vert="horz" lIns="91440" tIns="45720" rIns="91440" bIns="45720" rtlCol="0">
            <a:normAutofit/>
          </a:bodyPr>
          <a:lstStyle/>
          <a:p>
            <a:pPr defTabSz="914400">
              <a:lnSpc>
                <a:spcPct val="90000"/>
              </a:lnSpc>
              <a:spcAft>
                <a:spcPts val="6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900" dirty="0"/>
              <a:t>This project surely helped us a lot to gain knowledge in the fields which we have had only heard about and never worked omit. For successful completion of this project the domains such as Android app development, database management and creation using firebase,</a:t>
            </a:r>
          </a:p>
          <a:p>
            <a:pPr defTabSz="914400">
              <a:lnSpc>
                <a:spcPct val="90000"/>
              </a:lnSpc>
              <a:spcAft>
                <a:spcPts val="6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900" dirty="0"/>
              <a:t>concepts of advanced java language and relevant libraries and basics of Software Engineering played a vital role . As mentioned earlier our objective through this piece of work is to gain knowledge about the various aspects of Mobile App Development using Android Studio and the other relevant technologies and algorithms that are used for the completion of our project. Future works involves the improvements of the app developed in this project by acquiring more knowledge in the relevant technologies that are used and also by getting the users feedback so that we can make the app more user-friendly in our future updates.</a:t>
            </a:r>
            <a:endParaRPr lang="en-US" sz="1900" dirty="0">
              <a:effectLst/>
            </a:endParaRPr>
          </a:p>
        </p:txBody>
      </p:sp>
    </p:spTree>
    <p:extLst>
      <p:ext uri="{BB962C8B-B14F-4D97-AF65-F5344CB8AC3E}">
        <p14:creationId xmlns:p14="http://schemas.microsoft.com/office/powerpoint/2010/main" val="1235317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2002146-F106-483B-8C4D-E251FF6B1B7F}"/>
              </a:ext>
            </a:extLst>
          </p:cNvPr>
          <p:cNvSpPr/>
          <p:nvPr/>
        </p:nvSpPr>
        <p:spPr>
          <a:xfrm>
            <a:off x="0" y="4584915"/>
            <a:ext cx="12191999" cy="1850554"/>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 name="TextBox 2">
            <a:extLst>
              <a:ext uri="{FF2B5EF4-FFF2-40B4-BE49-F238E27FC236}">
                <a16:creationId xmlns:a16="http://schemas.microsoft.com/office/drawing/2014/main" id="{020C8F30-9C91-4D39-A29C-BCE4134E41E9}"/>
              </a:ext>
            </a:extLst>
          </p:cNvPr>
          <p:cNvSpPr txBox="1"/>
          <p:nvPr/>
        </p:nvSpPr>
        <p:spPr>
          <a:xfrm>
            <a:off x="-4762" y="4781769"/>
            <a:ext cx="12192000" cy="1107996"/>
          </a:xfrm>
          <a:prstGeom prst="rect">
            <a:avLst/>
          </a:prstGeom>
          <a:noFill/>
        </p:spPr>
        <p:txBody>
          <a:bodyPr wrap="square" rtlCol="0" anchor="ctr">
            <a:spAutoFit/>
          </a:bodyPr>
          <a:lstStyle/>
          <a:p>
            <a:pPr algn="ctr"/>
            <a:r>
              <a:rPr lang="en-US" altLang="ko-KR" sz="6600" b="1" dirty="0">
                <a:solidFill>
                  <a:schemeClr val="bg1"/>
                </a:solidFill>
                <a:cs typeface="Arial" pitchFamily="34" charset="0"/>
              </a:rPr>
              <a:t>THANK YOU</a:t>
            </a:r>
            <a:endParaRPr lang="ko-KR" altLang="en-US" sz="6600" b="1" dirty="0">
              <a:solidFill>
                <a:schemeClr val="bg1"/>
              </a:solidFill>
              <a:cs typeface="Arial" pitchFamily="34" charset="0"/>
            </a:endParaRPr>
          </a:p>
        </p:txBody>
      </p:sp>
      <p:grpSp>
        <p:nvGrpSpPr>
          <p:cNvPr id="5" name="Group 4">
            <a:extLst>
              <a:ext uri="{FF2B5EF4-FFF2-40B4-BE49-F238E27FC236}">
                <a16:creationId xmlns:a16="http://schemas.microsoft.com/office/drawing/2014/main" id="{A795E6C6-E728-4964-884A-D05AE1EA6B1A}"/>
              </a:ext>
            </a:extLst>
          </p:cNvPr>
          <p:cNvGrpSpPr/>
          <p:nvPr/>
        </p:nvGrpSpPr>
        <p:grpSpPr>
          <a:xfrm>
            <a:off x="5652748" y="6509779"/>
            <a:ext cx="881742" cy="137160"/>
            <a:chOff x="5215346" y="150098"/>
            <a:chExt cx="881742" cy="137160"/>
          </a:xfrm>
          <a:solidFill>
            <a:schemeClr val="bg1"/>
          </a:solidFill>
        </p:grpSpPr>
        <p:sp>
          <p:nvSpPr>
            <p:cNvPr id="6" name="Rectangle 5">
              <a:extLst>
                <a:ext uri="{FF2B5EF4-FFF2-40B4-BE49-F238E27FC236}">
                  <a16:creationId xmlns:a16="http://schemas.microsoft.com/office/drawing/2014/main" id="{C04EA634-8988-45C1-85E2-AF0B27F4A83E}"/>
                </a:ext>
              </a:extLst>
            </p:cNvPr>
            <p:cNvSpPr/>
            <p:nvPr userDrawn="1"/>
          </p:nvSpPr>
          <p:spPr>
            <a:xfrm>
              <a:off x="5215346"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Rectangle 6">
              <a:extLst>
                <a:ext uri="{FF2B5EF4-FFF2-40B4-BE49-F238E27FC236}">
                  <a16:creationId xmlns:a16="http://schemas.microsoft.com/office/drawing/2014/main" id="{CC4C736D-D4E2-4A6E-AA8F-A39527332EED}"/>
                </a:ext>
              </a:extLst>
            </p:cNvPr>
            <p:cNvSpPr/>
            <p:nvPr userDrawn="1"/>
          </p:nvSpPr>
          <p:spPr>
            <a:xfrm>
              <a:off x="5463540"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 name="Rectangle 7">
              <a:extLst>
                <a:ext uri="{FF2B5EF4-FFF2-40B4-BE49-F238E27FC236}">
                  <a16:creationId xmlns:a16="http://schemas.microsoft.com/office/drawing/2014/main" id="{F3568D6C-739E-4E50-A44F-D75A571CD193}"/>
                </a:ext>
              </a:extLst>
            </p:cNvPr>
            <p:cNvSpPr/>
            <p:nvPr userDrawn="1"/>
          </p:nvSpPr>
          <p:spPr>
            <a:xfrm>
              <a:off x="5711734"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9" name="Rectangle 8">
              <a:extLst>
                <a:ext uri="{FF2B5EF4-FFF2-40B4-BE49-F238E27FC236}">
                  <a16:creationId xmlns:a16="http://schemas.microsoft.com/office/drawing/2014/main" id="{EBA573B1-77EB-4AC0-8EBD-1465AB9FB4E4}"/>
                </a:ext>
              </a:extLst>
            </p:cNvPr>
            <p:cNvSpPr/>
            <p:nvPr userDrawn="1"/>
          </p:nvSpPr>
          <p:spPr>
            <a:xfrm>
              <a:off x="5959928"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grpSp>
        <p:nvGrpSpPr>
          <p:cNvPr id="10" name="Group 9">
            <a:extLst>
              <a:ext uri="{FF2B5EF4-FFF2-40B4-BE49-F238E27FC236}">
                <a16:creationId xmlns:a16="http://schemas.microsoft.com/office/drawing/2014/main" id="{520FA3AE-1B39-46DB-BAFE-D2046864A49D}"/>
              </a:ext>
            </a:extLst>
          </p:cNvPr>
          <p:cNvGrpSpPr/>
          <p:nvPr/>
        </p:nvGrpSpPr>
        <p:grpSpPr>
          <a:xfrm>
            <a:off x="5652748" y="4354601"/>
            <a:ext cx="881742" cy="137160"/>
            <a:chOff x="5215346" y="150098"/>
            <a:chExt cx="881742" cy="137160"/>
          </a:xfrm>
          <a:solidFill>
            <a:schemeClr val="bg1"/>
          </a:solidFill>
        </p:grpSpPr>
        <p:sp>
          <p:nvSpPr>
            <p:cNvPr id="11" name="Rectangle 10">
              <a:extLst>
                <a:ext uri="{FF2B5EF4-FFF2-40B4-BE49-F238E27FC236}">
                  <a16:creationId xmlns:a16="http://schemas.microsoft.com/office/drawing/2014/main" id="{DA10EB0C-9DDA-4075-8757-A5A0E29DAF88}"/>
                </a:ext>
              </a:extLst>
            </p:cNvPr>
            <p:cNvSpPr/>
            <p:nvPr userDrawn="1"/>
          </p:nvSpPr>
          <p:spPr>
            <a:xfrm>
              <a:off x="5215346"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Rectangle 11">
              <a:extLst>
                <a:ext uri="{FF2B5EF4-FFF2-40B4-BE49-F238E27FC236}">
                  <a16:creationId xmlns:a16="http://schemas.microsoft.com/office/drawing/2014/main" id="{1EA331E6-CA97-412D-8FE9-C2A5CB52D369}"/>
                </a:ext>
              </a:extLst>
            </p:cNvPr>
            <p:cNvSpPr/>
            <p:nvPr userDrawn="1"/>
          </p:nvSpPr>
          <p:spPr>
            <a:xfrm>
              <a:off x="5463540"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Rectangle 12">
              <a:extLst>
                <a:ext uri="{FF2B5EF4-FFF2-40B4-BE49-F238E27FC236}">
                  <a16:creationId xmlns:a16="http://schemas.microsoft.com/office/drawing/2014/main" id="{BEFAFF58-7C0C-4719-940D-9F5B7CFFC068}"/>
                </a:ext>
              </a:extLst>
            </p:cNvPr>
            <p:cNvSpPr/>
            <p:nvPr userDrawn="1"/>
          </p:nvSpPr>
          <p:spPr>
            <a:xfrm>
              <a:off x="5711734"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4" name="Rectangle 13">
              <a:extLst>
                <a:ext uri="{FF2B5EF4-FFF2-40B4-BE49-F238E27FC236}">
                  <a16:creationId xmlns:a16="http://schemas.microsoft.com/office/drawing/2014/main" id="{12D800E5-985C-4788-AF1F-0565AA8BB2D3}"/>
                </a:ext>
              </a:extLst>
            </p:cNvPr>
            <p:cNvSpPr/>
            <p:nvPr userDrawn="1"/>
          </p:nvSpPr>
          <p:spPr>
            <a:xfrm>
              <a:off x="5959928"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spTree>
    <p:extLst>
      <p:ext uri="{BB962C8B-B14F-4D97-AF65-F5344CB8AC3E}">
        <p14:creationId xmlns:p14="http://schemas.microsoft.com/office/powerpoint/2010/main" val="18321034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5CC4E829-C98C-406A-899E-9DF9815FA231}"/>
              </a:ext>
            </a:extLst>
          </p:cNvPr>
          <p:cNvSpPr/>
          <p:nvPr/>
        </p:nvSpPr>
        <p:spPr>
          <a:xfrm>
            <a:off x="1234136" y="0"/>
            <a:ext cx="4661840" cy="685800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591A18A-7559-4485-BC2C-6ACBBA9F87DF}"/>
              </a:ext>
            </a:extLst>
          </p:cNvPr>
          <p:cNvSpPr txBox="1"/>
          <p:nvPr/>
        </p:nvSpPr>
        <p:spPr>
          <a:xfrm>
            <a:off x="7060836" y="993446"/>
            <a:ext cx="4661840" cy="923330"/>
          </a:xfrm>
          <a:prstGeom prst="rect">
            <a:avLst/>
          </a:prstGeom>
          <a:noFill/>
        </p:spPr>
        <p:txBody>
          <a:bodyPr wrap="square" lIns="108000" rIns="108000" rtlCol="0">
            <a:spAutoFit/>
          </a:bodyPr>
          <a:lstStyle/>
          <a:p>
            <a:r>
              <a:rPr lang="en-IN" sz="2700" b="1" dirty="0">
                <a:solidFill>
                  <a:schemeClr val="bg1"/>
                </a:solidFill>
                <a:latin typeface="League Gothic Regular"/>
                <a:cs typeface="Arial" pitchFamily="34" charset="0"/>
              </a:rPr>
              <a:t>Why Android Application?		</a:t>
            </a:r>
            <a:endParaRPr lang="en-US" sz="9600" dirty="0">
              <a:solidFill>
                <a:schemeClr val="bg1"/>
              </a:solidFill>
              <a:latin typeface="League Gothic Regular"/>
              <a:cs typeface="League Gothic Regular"/>
            </a:endParaRPr>
          </a:p>
        </p:txBody>
      </p:sp>
      <p:sp>
        <p:nvSpPr>
          <p:cNvPr id="6" name="TextBox 5">
            <a:extLst>
              <a:ext uri="{FF2B5EF4-FFF2-40B4-BE49-F238E27FC236}">
                <a16:creationId xmlns:a16="http://schemas.microsoft.com/office/drawing/2014/main" id="{95E3BD7D-EEC6-41FC-867D-95F2B71346B3}"/>
              </a:ext>
            </a:extLst>
          </p:cNvPr>
          <p:cNvSpPr txBox="1"/>
          <p:nvPr/>
        </p:nvSpPr>
        <p:spPr>
          <a:xfrm>
            <a:off x="6102987" y="858606"/>
            <a:ext cx="981106" cy="777510"/>
          </a:xfrm>
          <a:prstGeom prst="rect">
            <a:avLst/>
          </a:prstGeom>
          <a:noFill/>
        </p:spPr>
        <p:txBody>
          <a:bodyPr wrap="square" lIns="108000" rIns="108000" rtlCol="0">
            <a:spAutoFit/>
          </a:bodyPr>
          <a:lstStyle/>
          <a:p>
            <a:pPr algn="ctr"/>
            <a:r>
              <a:rPr lang="en-US" altLang="ko-KR" sz="4400" b="1" dirty="0">
                <a:solidFill>
                  <a:schemeClr val="bg1"/>
                </a:solidFill>
                <a:cs typeface="Arial" pitchFamily="34" charset="0"/>
              </a:rPr>
              <a:t>01</a:t>
            </a:r>
            <a:endParaRPr lang="ko-KR" altLang="en-US" sz="4400" b="1" dirty="0">
              <a:solidFill>
                <a:schemeClr val="bg1"/>
              </a:solidFill>
              <a:cs typeface="Arial" pitchFamily="34" charset="0"/>
            </a:endParaRPr>
          </a:p>
        </p:txBody>
      </p:sp>
      <p:sp>
        <p:nvSpPr>
          <p:cNvPr id="9" name="TextBox 8">
            <a:extLst>
              <a:ext uri="{FF2B5EF4-FFF2-40B4-BE49-F238E27FC236}">
                <a16:creationId xmlns:a16="http://schemas.microsoft.com/office/drawing/2014/main" id="{EC79CA3D-1245-4812-BE2C-A17717D31459}"/>
              </a:ext>
            </a:extLst>
          </p:cNvPr>
          <p:cNvSpPr txBox="1"/>
          <p:nvPr/>
        </p:nvSpPr>
        <p:spPr>
          <a:xfrm>
            <a:off x="7060836" y="1717539"/>
            <a:ext cx="4661840" cy="507831"/>
          </a:xfrm>
          <a:prstGeom prst="rect">
            <a:avLst/>
          </a:prstGeom>
          <a:noFill/>
        </p:spPr>
        <p:txBody>
          <a:bodyPr wrap="square" lIns="108000" rIns="108000" rtlCol="0">
            <a:spAutoFit/>
          </a:bodyPr>
          <a:lstStyle/>
          <a:p>
            <a:r>
              <a:rPr lang="en-IN" altLang="ko-KR" sz="2700" b="1" dirty="0">
                <a:solidFill>
                  <a:schemeClr val="bg1"/>
                </a:solidFill>
                <a:cs typeface="Arial" pitchFamily="34" charset="0"/>
              </a:rPr>
              <a:t>Objective</a:t>
            </a:r>
            <a:endParaRPr lang="ko-KR" altLang="en-US" sz="2700" b="1" dirty="0">
              <a:solidFill>
                <a:schemeClr val="bg1"/>
              </a:solidFill>
              <a:cs typeface="Arial" pitchFamily="34" charset="0"/>
            </a:endParaRPr>
          </a:p>
        </p:txBody>
      </p:sp>
      <p:sp>
        <p:nvSpPr>
          <p:cNvPr id="10" name="TextBox 9">
            <a:extLst>
              <a:ext uri="{FF2B5EF4-FFF2-40B4-BE49-F238E27FC236}">
                <a16:creationId xmlns:a16="http://schemas.microsoft.com/office/drawing/2014/main" id="{F627DDE9-FE7C-4B7E-A047-E092B6A88859}"/>
              </a:ext>
            </a:extLst>
          </p:cNvPr>
          <p:cNvSpPr txBox="1"/>
          <p:nvPr/>
        </p:nvSpPr>
        <p:spPr>
          <a:xfrm>
            <a:off x="6102987" y="1618281"/>
            <a:ext cx="981106" cy="777510"/>
          </a:xfrm>
          <a:prstGeom prst="rect">
            <a:avLst/>
          </a:prstGeom>
          <a:noFill/>
        </p:spPr>
        <p:txBody>
          <a:bodyPr wrap="square" lIns="108000" rIns="108000" rtlCol="0">
            <a:spAutoFit/>
          </a:bodyPr>
          <a:lstStyle/>
          <a:p>
            <a:pPr algn="ctr"/>
            <a:r>
              <a:rPr lang="en-US" altLang="ko-KR" sz="4400" b="1" dirty="0">
                <a:solidFill>
                  <a:schemeClr val="bg1"/>
                </a:solidFill>
                <a:cs typeface="Arial" pitchFamily="34" charset="0"/>
              </a:rPr>
              <a:t>02</a:t>
            </a:r>
            <a:endParaRPr lang="ko-KR" altLang="en-US" sz="4400" b="1" dirty="0">
              <a:solidFill>
                <a:schemeClr val="bg1"/>
              </a:solidFill>
              <a:cs typeface="Arial" pitchFamily="34" charset="0"/>
            </a:endParaRPr>
          </a:p>
        </p:txBody>
      </p:sp>
      <p:sp>
        <p:nvSpPr>
          <p:cNvPr id="13" name="TextBox 12">
            <a:extLst>
              <a:ext uri="{FF2B5EF4-FFF2-40B4-BE49-F238E27FC236}">
                <a16:creationId xmlns:a16="http://schemas.microsoft.com/office/drawing/2014/main" id="{5A5757E4-1723-4073-9FC5-1D351F20A151}"/>
              </a:ext>
            </a:extLst>
          </p:cNvPr>
          <p:cNvSpPr txBox="1"/>
          <p:nvPr/>
        </p:nvSpPr>
        <p:spPr>
          <a:xfrm>
            <a:off x="7078414" y="2455110"/>
            <a:ext cx="4661840" cy="507831"/>
          </a:xfrm>
          <a:prstGeom prst="rect">
            <a:avLst/>
          </a:prstGeom>
          <a:noFill/>
        </p:spPr>
        <p:txBody>
          <a:bodyPr wrap="square" lIns="108000" rIns="108000" rtlCol="0">
            <a:spAutoFit/>
          </a:bodyPr>
          <a:lstStyle/>
          <a:p>
            <a:r>
              <a:rPr lang="en-IN" altLang="ko-KR" sz="2700" b="1" dirty="0">
                <a:solidFill>
                  <a:schemeClr val="bg1"/>
                </a:solidFill>
                <a:cs typeface="Arial" pitchFamily="34" charset="0"/>
              </a:rPr>
              <a:t>Technology Used	</a:t>
            </a:r>
            <a:endParaRPr lang="ko-KR" altLang="en-US" sz="2700" b="1" dirty="0">
              <a:solidFill>
                <a:schemeClr val="bg1"/>
              </a:solidFill>
              <a:cs typeface="Arial" pitchFamily="34" charset="0"/>
            </a:endParaRPr>
          </a:p>
        </p:txBody>
      </p:sp>
      <p:sp>
        <p:nvSpPr>
          <p:cNvPr id="14" name="TextBox 13">
            <a:extLst>
              <a:ext uri="{FF2B5EF4-FFF2-40B4-BE49-F238E27FC236}">
                <a16:creationId xmlns:a16="http://schemas.microsoft.com/office/drawing/2014/main" id="{D7B9AF74-CA02-49F9-88D7-98D77F70D10F}"/>
              </a:ext>
            </a:extLst>
          </p:cNvPr>
          <p:cNvSpPr txBox="1"/>
          <p:nvPr/>
        </p:nvSpPr>
        <p:spPr>
          <a:xfrm>
            <a:off x="6079730" y="2302106"/>
            <a:ext cx="981106" cy="777510"/>
          </a:xfrm>
          <a:prstGeom prst="rect">
            <a:avLst/>
          </a:prstGeom>
          <a:noFill/>
        </p:spPr>
        <p:txBody>
          <a:bodyPr wrap="square" lIns="108000" rIns="108000" rtlCol="0">
            <a:spAutoFit/>
          </a:bodyPr>
          <a:lstStyle/>
          <a:p>
            <a:pPr algn="ctr"/>
            <a:r>
              <a:rPr lang="en-US" altLang="ko-KR" sz="4400" b="1" dirty="0">
                <a:solidFill>
                  <a:schemeClr val="bg1"/>
                </a:solidFill>
                <a:cs typeface="Arial" pitchFamily="34" charset="0"/>
              </a:rPr>
              <a:t>03</a:t>
            </a:r>
            <a:endParaRPr lang="ko-KR" altLang="en-US" sz="4400" b="1" dirty="0">
              <a:solidFill>
                <a:schemeClr val="bg1"/>
              </a:solidFill>
              <a:cs typeface="Arial" pitchFamily="34" charset="0"/>
            </a:endParaRPr>
          </a:p>
        </p:txBody>
      </p:sp>
      <p:sp>
        <p:nvSpPr>
          <p:cNvPr id="17" name="TextBox 16">
            <a:extLst>
              <a:ext uri="{FF2B5EF4-FFF2-40B4-BE49-F238E27FC236}">
                <a16:creationId xmlns:a16="http://schemas.microsoft.com/office/drawing/2014/main" id="{493DF382-44DD-45C3-9704-34E8893BC3AC}"/>
              </a:ext>
            </a:extLst>
          </p:cNvPr>
          <p:cNvSpPr txBox="1"/>
          <p:nvPr/>
        </p:nvSpPr>
        <p:spPr>
          <a:xfrm>
            <a:off x="7060836" y="3101785"/>
            <a:ext cx="4661840" cy="507831"/>
          </a:xfrm>
          <a:prstGeom prst="rect">
            <a:avLst/>
          </a:prstGeom>
          <a:noFill/>
        </p:spPr>
        <p:txBody>
          <a:bodyPr wrap="square" lIns="108000" rIns="108000" rtlCol="0">
            <a:spAutoFit/>
          </a:bodyPr>
          <a:lstStyle/>
          <a:p>
            <a:r>
              <a:rPr lang="en-IN" altLang="ko-KR" sz="2700" b="1" dirty="0">
                <a:solidFill>
                  <a:schemeClr val="bg1"/>
                </a:solidFill>
                <a:cs typeface="Arial" pitchFamily="34" charset="0"/>
              </a:rPr>
              <a:t>UI &amp; Data Flow</a:t>
            </a:r>
            <a:endParaRPr lang="ko-KR" altLang="en-US" sz="2700" b="1" dirty="0">
              <a:solidFill>
                <a:schemeClr val="bg1"/>
              </a:solidFill>
              <a:cs typeface="Arial" pitchFamily="34" charset="0"/>
            </a:endParaRPr>
          </a:p>
        </p:txBody>
      </p:sp>
      <p:sp>
        <p:nvSpPr>
          <p:cNvPr id="18" name="TextBox 17">
            <a:extLst>
              <a:ext uri="{FF2B5EF4-FFF2-40B4-BE49-F238E27FC236}">
                <a16:creationId xmlns:a16="http://schemas.microsoft.com/office/drawing/2014/main" id="{8611BD74-B8C0-4D62-99FC-2DBC909A434D}"/>
              </a:ext>
            </a:extLst>
          </p:cNvPr>
          <p:cNvSpPr txBox="1"/>
          <p:nvPr/>
        </p:nvSpPr>
        <p:spPr>
          <a:xfrm>
            <a:off x="6079730" y="2999666"/>
            <a:ext cx="981106" cy="777510"/>
          </a:xfrm>
          <a:prstGeom prst="rect">
            <a:avLst/>
          </a:prstGeom>
          <a:noFill/>
        </p:spPr>
        <p:txBody>
          <a:bodyPr wrap="square" lIns="108000" rIns="108000" rtlCol="0">
            <a:spAutoFit/>
          </a:bodyPr>
          <a:lstStyle/>
          <a:p>
            <a:pPr algn="ctr"/>
            <a:r>
              <a:rPr lang="en-US" altLang="ko-KR" sz="4400" b="1" dirty="0">
                <a:solidFill>
                  <a:schemeClr val="bg1"/>
                </a:solidFill>
                <a:cs typeface="Arial" pitchFamily="34" charset="0"/>
              </a:rPr>
              <a:t>04</a:t>
            </a:r>
            <a:endParaRPr lang="ko-KR" altLang="en-US" sz="4400" b="1" dirty="0">
              <a:solidFill>
                <a:schemeClr val="bg1"/>
              </a:solidFill>
              <a:cs typeface="Arial" pitchFamily="34" charset="0"/>
            </a:endParaRPr>
          </a:p>
        </p:txBody>
      </p:sp>
      <p:sp>
        <p:nvSpPr>
          <p:cNvPr id="19" name="TextBox 18">
            <a:extLst>
              <a:ext uri="{FF2B5EF4-FFF2-40B4-BE49-F238E27FC236}">
                <a16:creationId xmlns:a16="http://schemas.microsoft.com/office/drawing/2014/main" id="{042C12F7-AE9B-40D2-A6C4-2F1B6BC860EE}"/>
              </a:ext>
            </a:extLst>
          </p:cNvPr>
          <p:cNvSpPr txBox="1"/>
          <p:nvPr/>
        </p:nvSpPr>
        <p:spPr>
          <a:xfrm>
            <a:off x="2170809" y="671117"/>
            <a:ext cx="3040921" cy="1015663"/>
          </a:xfrm>
          <a:prstGeom prst="rect">
            <a:avLst/>
          </a:prstGeom>
          <a:noFill/>
        </p:spPr>
        <p:txBody>
          <a:bodyPr wrap="square" rtlCol="0" anchor="ctr">
            <a:spAutoFit/>
          </a:bodyPr>
          <a:lstStyle/>
          <a:p>
            <a:pPr algn="r"/>
            <a:r>
              <a:rPr lang="en-US" altLang="ko-KR" sz="6000" b="1" dirty="0">
                <a:solidFill>
                  <a:schemeClr val="bg1"/>
                </a:solidFill>
                <a:effectLst>
                  <a:outerShdw blurRad="38100" dist="38100" dir="2700000" algn="tl">
                    <a:srgbClr val="000000">
                      <a:alpha val="43137"/>
                    </a:srgbClr>
                  </a:outerShdw>
                </a:effectLst>
                <a:latin typeface="+mj-lt"/>
                <a:cs typeface="Arial" pitchFamily="34" charset="0"/>
              </a:rPr>
              <a:t>Contents</a:t>
            </a:r>
          </a:p>
        </p:txBody>
      </p:sp>
      <p:sp>
        <p:nvSpPr>
          <p:cNvPr id="21" name="TextBox 20">
            <a:extLst>
              <a:ext uri="{FF2B5EF4-FFF2-40B4-BE49-F238E27FC236}">
                <a16:creationId xmlns:a16="http://schemas.microsoft.com/office/drawing/2014/main" id="{6D79A230-1555-44CD-94BF-F002A05727DF}"/>
              </a:ext>
            </a:extLst>
          </p:cNvPr>
          <p:cNvSpPr txBox="1"/>
          <p:nvPr/>
        </p:nvSpPr>
        <p:spPr>
          <a:xfrm>
            <a:off x="6079730" y="3785610"/>
            <a:ext cx="981106" cy="777510"/>
          </a:xfrm>
          <a:prstGeom prst="rect">
            <a:avLst/>
          </a:prstGeom>
          <a:noFill/>
        </p:spPr>
        <p:txBody>
          <a:bodyPr wrap="square" lIns="108000" rIns="108000" rtlCol="0">
            <a:spAutoFit/>
          </a:bodyPr>
          <a:lstStyle/>
          <a:p>
            <a:pPr algn="ctr"/>
            <a:r>
              <a:rPr lang="en-US" altLang="ko-KR" sz="4400" b="1" dirty="0">
                <a:solidFill>
                  <a:schemeClr val="bg1"/>
                </a:solidFill>
                <a:cs typeface="Arial" pitchFamily="34" charset="0"/>
              </a:rPr>
              <a:t>05</a:t>
            </a:r>
            <a:endParaRPr lang="ko-KR" altLang="en-US" sz="4400" b="1" dirty="0">
              <a:solidFill>
                <a:schemeClr val="bg1"/>
              </a:solidFill>
              <a:cs typeface="Arial" pitchFamily="34" charset="0"/>
            </a:endParaRPr>
          </a:p>
        </p:txBody>
      </p:sp>
      <p:sp>
        <p:nvSpPr>
          <p:cNvPr id="22" name="TextBox 21">
            <a:extLst>
              <a:ext uri="{FF2B5EF4-FFF2-40B4-BE49-F238E27FC236}">
                <a16:creationId xmlns:a16="http://schemas.microsoft.com/office/drawing/2014/main" id="{9A25FCAB-40C5-46A1-B61F-6E5BCB31AF66}"/>
              </a:ext>
            </a:extLst>
          </p:cNvPr>
          <p:cNvSpPr txBox="1"/>
          <p:nvPr/>
        </p:nvSpPr>
        <p:spPr>
          <a:xfrm>
            <a:off x="6981323" y="3904949"/>
            <a:ext cx="4661840" cy="507831"/>
          </a:xfrm>
          <a:prstGeom prst="rect">
            <a:avLst/>
          </a:prstGeom>
          <a:noFill/>
        </p:spPr>
        <p:txBody>
          <a:bodyPr wrap="square" lIns="108000" rIns="108000" rtlCol="0">
            <a:spAutoFit/>
          </a:bodyPr>
          <a:lstStyle/>
          <a:p>
            <a:r>
              <a:rPr lang="en-IN" altLang="ko-KR" sz="2700" b="1" dirty="0">
                <a:solidFill>
                  <a:schemeClr val="bg1"/>
                </a:solidFill>
                <a:cs typeface="Arial" pitchFamily="34" charset="0"/>
              </a:rPr>
              <a:t>Methodology Used</a:t>
            </a:r>
            <a:endParaRPr lang="ko-KR" altLang="en-US" sz="2700" b="1" dirty="0">
              <a:solidFill>
                <a:schemeClr val="bg1"/>
              </a:solidFill>
              <a:cs typeface="Arial" pitchFamily="34" charset="0"/>
            </a:endParaRPr>
          </a:p>
        </p:txBody>
      </p:sp>
      <p:sp>
        <p:nvSpPr>
          <p:cNvPr id="24" name="TextBox 23">
            <a:extLst>
              <a:ext uri="{FF2B5EF4-FFF2-40B4-BE49-F238E27FC236}">
                <a16:creationId xmlns:a16="http://schemas.microsoft.com/office/drawing/2014/main" id="{6DEFDFF6-925B-4597-A552-8413A8FA0CD1}"/>
              </a:ext>
            </a:extLst>
          </p:cNvPr>
          <p:cNvSpPr txBox="1"/>
          <p:nvPr/>
        </p:nvSpPr>
        <p:spPr>
          <a:xfrm>
            <a:off x="6096000" y="4611255"/>
            <a:ext cx="981106" cy="777510"/>
          </a:xfrm>
          <a:prstGeom prst="rect">
            <a:avLst/>
          </a:prstGeom>
          <a:noFill/>
        </p:spPr>
        <p:txBody>
          <a:bodyPr wrap="square" lIns="108000" rIns="108000" rtlCol="0">
            <a:spAutoFit/>
          </a:bodyPr>
          <a:lstStyle/>
          <a:p>
            <a:pPr algn="ctr"/>
            <a:r>
              <a:rPr lang="en-US" altLang="ko-KR" sz="4400" b="1" dirty="0">
                <a:solidFill>
                  <a:schemeClr val="bg1"/>
                </a:solidFill>
                <a:cs typeface="Arial" pitchFamily="34" charset="0"/>
              </a:rPr>
              <a:t>07</a:t>
            </a:r>
            <a:endParaRPr lang="ko-KR" altLang="en-US" sz="4400" b="1" dirty="0">
              <a:solidFill>
                <a:schemeClr val="bg1"/>
              </a:solidFill>
              <a:cs typeface="Arial" pitchFamily="34" charset="0"/>
            </a:endParaRPr>
          </a:p>
        </p:txBody>
      </p:sp>
      <p:sp>
        <p:nvSpPr>
          <p:cNvPr id="25" name="TextBox 24">
            <a:extLst>
              <a:ext uri="{FF2B5EF4-FFF2-40B4-BE49-F238E27FC236}">
                <a16:creationId xmlns:a16="http://schemas.microsoft.com/office/drawing/2014/main" id="{7A542491-7178-455F-B3ED-D35C14DF36E4}"/>
              </a:ext>
            </a:extLst>
          </p:cNvPr>
          <p:cNvSpPr txBox="1"/>
          <p:nvPr/>
        </p:nvSpPr>
        <p:spPr>
          <a:xfrm>
            <a:off x="7060836" y="4746094"/>
            <a:ext cx="4661840" cy="507831"/>
          </a:xfrm>
          <a:prstGeom prst="rect">
            <a:avLst/>
          </a:prstGeom>
          <a:noFill/>
        </p:spPr>
        <p:txBody>
          <a:bodyPr wrap="square" lIns="108000" rIns="108000" rtlCol="0">
            <a:spAutoFit/>
          </a:bodyPr>
          <a:lstStyle/>
          <a:p>
            <a:r>
              <a:rPr lang="en-IN" altLang="ko-KR" sz="2700" b="1" dirty="0">
                <a:solidFill>
                  <a:schemeClr val="bg1"/>
                </a:solidFill>
                <a:cs typeface="Arial" pitchFamily="34" charset="0"/>
              </a:rPr>
              <a:t>Conclusion</a:t>
            </a:r>
            <a:endParaRPr lang="ko-KR" altLang="en-US" sz="2700" b="1" dirty="0">
              <a:solidFill>
                <a:schemeClr val="bg1"/>
              </a:solidFill>
              <a:cs typeface="Arial" pitchFamily="34" charset="0"/>
            </a:endParaRPr>
          </a:p>
        </p:txBody>
      </p:sp>
    </p:spTree>
    <p:extLst>
      <p:ext uri="{BB962C8B-B14F-4D97-AF65-F5344CB8AC3E}">
        <p14:creationId xmlns:p14="http://schemas.microsoft.com/office/powerpoint/2010/main" val="624062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E82544C-5535-455B-9961-FD87736E60CD}"/>
              </a:ext>
            </a:extLst>
          </p:cNvPr>
          <p:cNvSpPr txBox="1"/>
          <p:nvPr/>
        </p:nvSpPr>
        <p:spPr>
          <a:xfrm>
            <a:off x="2940253" y="81018"/>
            <a:ext cx="6044356" cy="707886"/>
          </a:xfrm>
          <a:prstGeom prst="rect">
            <a:avLst/>
          </a:prstGeom>
          <a:noFill/>
        </p:spPr>
        <p:txBody>
          <a:bodyPr wrap="square" rtlCol="0" anchor="ctr">
            <a:spAutoFit/>
          </a:bodyPr>
          <a:lstStyle/>
          <a:p>
            <a:r>
              <a:rPr lang="en-IN" sz="4000" b="1" dirty="0">
                <a:solidFill>
                  <a:schemeClr val="bg1"/>
                </a:solidFill>
              </a:rPr>
              <a:t>Why Android Application	?</a:t>
            </a:r>
          </a:p>
        </p:txBody>
      </p:sp>
      <p:sp>
        <p:nvSpPr>
          <p:cNvPr id="18" name="TextBox 17">
            <a:extLst>
              <a:ext uri="{FF2B5EF4-FFF2-40B4-BE49-F238E27FC236}">
                <a16:creationId xmlns:a16="http://schemas.microsoft.com/office/drawing/2014/main" id="{86B60039-3E45-4A9F-A818-C76607F85697}"/>
              </a:ext>
            </a:extLst>
          </p:cNvPr>
          <p:cNvSpPr txBox="1"/>
          <p:nvPr/>
        </p:nvSpPr>
        <p:spPr>
          <a:xfrm>
            <a:off x="2760782" y="1143082"/>
            <a:ext cx="7073900" cy="1386000"/>
          </a:xfrm>
          <a:prstGeom prst="rect">
            <a:avLst/>
          </a:prstGeom>
          <a:noFill/>
        </p:spPr>
        <p:txBody>
          <a:bodyPr wrap="square" rtlCol="0">
            <a:noAutofit/>
          </a:bodyPr>
          <a:lstStyle/>
          <a:p>
            <a:r>
              <a:rPr lang="en-IN" altLang="ko-KR" sz="2400" dirty="0">
                <a:solidFill>
                  <a:schemeClr val="bg1"/>
                </a:solidFill>
                <a:cs typeface="Arial" pitchFamily="34" charset="0"/>
              </a:rPr>
              <a:t>Open Software platform for mobile application development</a:t>
            </a:r>
            <a:endParaRPr lang="ko-KR" altLang="en-US" sz="2400" dirty="0">
              <a:solidFill>
                <a:schemeClr val="bg1"/>
              </a:solidFill>
              <a:cs typeface="Arial" pitchFamily="34" charset="0"/>
            </a:endParaRPr>
          </a:p>
        </p:txBody>
      </p:sp>
      <p:sp>
        <p:nvSpPr>
          <p:cNvPr id="21" name="Rounded Rectangle 2">
            <a:extLst>
              <a:ext uri="{FF2B5EF4-FFF2-40B4-BE49-F238E27FC236}">
                <a16:creationId xmlns:a16="http://schemas.microsoft.com/office/drawing/2014/main" id="{601EB9D8-523F-41A9-BDC8-FE11801D8517}"/>
              </a:ext>
            </a:extLst>
          </p:cNvPr>
          <p:cNvSpPr>
            <a:spLocks noChangeAspect="1"/>
          </p:cNvSpPr>
          <p:nvPr/>
        </p:nvSpPr>
        <p:spPr>
          <a:xfrm>
            <a:off x="2118405" y="1270001"/>
            <a:ext cx="347052" cy="623448"/>
          </a:xfrm>
          <a:custGeom>
            <a:avLst/>
            <a:gdLst/>
            <a:ahLst/>
            <a:cxnLst/>
            <a:rect l="l" t="t" r="r" b="b"/>
            <a:pathLst>
              <a:path w="2160240" h="3880673">
                <a:moveTo>
                  <a:pt x="816120" y="3545649"/>
                </a:moveTo>
                <a:cubicBezTo>
                  <a:pt x="802865" y="3545649"/>
                  <a:pt x="792120" y="3556394"/>
                  <a:pt x="792120" y="3569649"/>
                </a:cubicBezTo>
                <a:lnTo>
                  <a:pt x="792120" y="3665649"/>
                </a:lnTo>
                <a:cubicBezTo>
                  <a:pt x="792120" y="3678904"/>
                  <a:pt x="802865" y="3689649"/>
                  <a:pt x="816120" y="3689649"/>
                </a:cubicBezTo>
                <a:lnTo>
                  <a:pt x="1344120" y="3689649"/>
                </a:lnTo>
                <a:cubicBezTo>
                  <a:pt x="1357375" y="3689649"/>
                  <a:pt x="1368120" y="3678904"/>
                  <a:pt x="1368120" y="3665649"/>
                </a:cubicBezTo>
                <a:lnTo>
                  <a:pt x="1368120" y="3569649"/>
                </a:lnTo>
                <a:cubicBezTo>
                  <a:pt x="1368120" y="3556394"/>
                  <a:pt x="1357375" y="3545649"/>
                  <a:pt x="1344120" y="3545649"/>
                </a:cubicBezTo>
                <a:close/>
                <a:moveTo>
                  <a:pt x="1458489" y="1982610"/>
                </a:moveTo>
                <a:lnTo>
                  <a:pt x="1698487" y="1982610"/>
                </a:lnTo>
                <a:cubicBezTo>
                  <a:pt x="1731625" y="1982610"/>
                  <a:pt x="1758488" y="2009473"/>
                  <a:pt x="1758488" y="2042611"/>
                </a:cubicBezTo>
                <a:lnTo>
                  <a:pt x="1758488" y="2282649"/>
                </a:lnTo>
                <a:cubicBezTo>
                  <a:pt x="1758488" y="2315787"/>
                  <a:pt x="1731625" y="2342650"/>
                  <a:pt x="1698487" y="2342650"/>
                </a:cubicBezTo>
                <a:lnTo>
                  <a:pt x="1458489" y="2342650"/>
                </a:lnTo>
                <a:cubicBezTo>
                  <a:pt x="1425351" y="2342650"/>
                  <a:pt x="1398488" y="2315787"/>
                  <a:pt x="1398488" y="2282649"/>
                </a:cubicBezTo>
                <a:lnTo>
                  <a:pt x="1398488" y="2042611"/>
                </a:lnTo>
                <a:cubicBezTo>
                  <a:pt x="1398488" y="2009473"/>
                  <a:pt x="1425351" y="1982610"/>
                  <a:pt x="1458489" y="1982610"/>
                </a:cubicBezTo>
                <a:close/>
                <a:moveTo>
                  <a:pt x="946089" y="1982610"/>
                </a:moveTo>
                <a:lnTo>
                  <a:pt x="1186087" y="1982610"/>
                </a:lnTo>
                <a:cubicBezTo>
                  <a:pt x="1219225" y="1982610"/>
                  <a:pt x="1246088" y="2009473"/>
                  <a:pt x="1246088" y="2042611"/>
                </a:cubicBezTo>
                <a:lnTo>
                  <a:pt x="1246088" y="2282649"/>
                </a:lnTo>
                <a:cubicBezTo>
                  <a:pt x="1246088" y="2315787"/>
                  <a:pt x="1219225" y="2342650"/>
                  <a:pt x="1186087" y="2342650"/>
                </a:cubicBezTo>
                <a:lnTo>
                  <a:pt x="946089" y="2342650"/>
                </a:lnTo>
                <a:cubicBezTo>
                  <a:pt x="912951" y="2342650"/>
                  <a:pt x="886088" y="2315787"/>
                  <a:pt x="886088" y="2282649"/>
                </a:cubicBezTo>
                <a:lnTo>
                  <a:pt x="886088" y="2042611"/>
                </a:lnTo>
                <a:cubicBezTo>
                  <a:pt x="886088" y="2009473"/>
                  <a:pt x="912951" y="1982610"/>
                  <a:pt x="946089" y="1982610"/>
                </a:cubicBezTo>
                <a:close/>
                <a:moveTo>
                  <a:pt x="434129" y="1982610"/>
                </a:moveTo>
                <a:lnTo>
                  <a:pt x="674127" y="1982610"/>
                </a:lnTo>
                <a:cubicBezTo>
                  <a:pt x="707265" y="1982610"/>
                  <a:pt x="734128" y="2009473"/>
                  <a:pt x="734128" y="2042611"/>
                </a:cubicBezTo>
                <a:lnTo>
                  <a:pt x="734128" y="2282649"/>
                </a:lnTo>
                <a:cubicBezTo>
                  <a:pt x="734128" y="2315787"/>
                  <a:pt x="707265" y="2342650"/>
                  <a:pt x="674127" y="2342650"/>
                </a:cubicBezTo>
                <a:lnTo>
                  <a:pt x="434129" y="2342650"/>
                </a:lnTo>
                <a:cubicBezTo>
                  <a:pt x="400991" y="2342650"/>
                  <a:pt x="374128" y="2315787"/>
                  <a:pt x="374128" y="2282649"/>
                </a:cubicBezTo>
                <a:lnTo>
                  <a:pt x="374128" y="2042611"/>
                </a:lnTo>
                <a:cubicBezTo>
                  <a:pt x="374128" y="2009473"/>
                  <a:pt x="400991" y="1982610"/>
                  <a:pt x="434129" y="1982610"/>
                </a:cubicBezTo>
                <a:close/>
                <a:moveTo>
                  <a:pt x="1458489" y="1434014"/>
                </a:moveTo>
                <a:lnTo>
                  <a:pt x="1698487" y="1434014"/>
                </a:lnTo>
                <a:cubicBezTo>
                  <a:pt x="1731625" y="1434014"/>
                  <a:pt x="1758488" y="1460877"/>
                  <a:pt x="1758488" y="1494015"/>
                </a:cubicBezTo>
                <a:lnTo>
                  <a:pt x="1758488" y="1734053"/>
                </a:lnTo>
                <a:cubicBezTo>
                  <a:pt x="1758488" y="1767191"/>
                  <a:pt x="1731625" y="1794054"/>
                  <a:pt x="1698487" y="1794054"/>
                </a:cubicBezTo>
                <a:lnTo>
                  <a:pt x="1458489" y="1794054"/>
                </a:lnTo>
                <a:cubicBezTo>
                  <a:pt x="1425351" y="1794054"/>
                  <a:pt x="1398488" y="1767191"/>
                  <a:pt x="1398488" y="1734053"/>
                </a:cubicBezTo>
                <a:lnTo>
                  <a:pt x="1398488" y="1494015"/>
                </a:lnTo>
                <a:cubicBezTo>
                  <a:pt x="1398488" y="1460877"/>
                  <a:pt x="1425351" y="1434014"/>
                  <a:pt x="1458489" y="1434014"/>
                </a:cubicBezTo>
                <a:close/>
                <a:moveTo>
                  <a:pt x="946089" y="1434014"/>
                </a:moveTo>
                <a:lnTo>
                  <a:pt x="1186087" y="1434014"/>
                </a:lnTo>
                <a:cubicBezTo>
                  <a:pt x="1219225" y="1434014"/>
                  <a:pt x="1246088" y="1460877"/>
                  <a:pt x="1246088" y="1494015"/>
                </a:cubicBezTo>
                <a:lnTo>
                  <a:pt x="1246088" y="1734053"/>
                </a:lnTo>
                <a:cubicBezTo>
                  <a:pt x="1246088" y="1767191"/>
                  <a:pt x="1219225" y="1794054"/>
                  <a:pt x="1186087" y="1794054"/>
                </a:cubicBezTo>
                <a:lnTo>
                  <a:pt x="946089" y="1794054"/>
                </a:lnTo>
                <a:cubicBezTo>
                  <a:pt x="912951" y="1794054"/>
                  <a:pt x="886088" y="1767191"/>
                  <a:pt x="886088" y="1734053"/>
                </a:cubicBezTo>
                <a:lnTo>
                  <a:pt x="886088" y="1494015"/>
                </a:lnTo>
                <a:cubicBezTo>
                  <a:pt x="886088" y="1460877"/>
                  <a:pt x="912951" y="1434014"/>
                  <a:pt x="946089" y="1434014"/>
                </a:cubicBezTo>
                <a:close/>
                <a:moveTo>
                  <a:pt x="434129" y="1434014"/>
                </a:moveTo>
                <a:lnTo>
                  <a:pt x="674127" y="1434014"/>
                </a:lnTo>
                <a:cubicBezTo>
                  <a:pt x="707265" y="1434014"/>
                  <a:pt x="734128" y="1460877"/>
                  <a:pt x="734128" y="1494015"/>
                </a:cubicBezTo>
                <a:lnTo>
                  <a:pt x="734128" y="1734053"/>
                </a:lnTo>
                <a:cubicBezTo>
                  <a:pt x="734128" y="1767191"/>
                  <a:pt x="707265" y="1794054"/>
                  <a:pt x="674127" y="1794054"/>
                </a:cubicBezTo>
                <a:lnTo>
                  <a:pt x="434129" y="1794054"/>
                </a:lnTo>
                <a:cubicBezTo>
                  <a:pt x="400991" y="1794054"/>
                  <a:pt x="374128" y="1767191"/>
                  <a:pt x="374128" y="1734053"/>
                </a:cubicBezTo>
                <a:lnTo>
                  <a:pt x="374128" y="1494015"/>
                </a:lnTo>
                <a:cubicBezTo>
                  <a:pt x="374128" y="1460877"/>
                  <a:pt x="400991" y="1434014"/>
                  <a:pt x="434129" y="1434014"/>
                </a:cubicBezTo>
                <a:close/>
                <a:moveTo>
                  <a:pt x="1458489" y="885417"/>
                </a:moveTo>
                <a:lnTo>
                  <a:pt x="1698487" y="885417"/>
                </a:lnTo>
                <a:cubicBezTo>
                  <a:pt x="1731625" y="885417"/>
                  <a:pt x="1758488" y="912280"/>
                  <a:pt x="1758488" y="945418"/>
                </a:cubicBezTo>
                <a:lnTo>
                  <a:pt x="1758488" y="1185456"/>
                </a:lnTo>
                <a:cubicBezTo>
                  <a:pt x="1758488" y="1218594"/>
                  <a:pt x="1731625" y="1245457"/>
                  <a:pt x="1698487" y="1245457"/>
                </a:cubicBezTo>
                <a:lnTo>
                  <a:pt x="1458489" y="1245457"/>
                </a:lnTo>
                <a:cubicBezTo>
                  <a:pt x="1425351" y="1245457"/>
                  <a:pt x="1398488" y="1218594"/>
                  <a:pt x="1398488" y="1185456"/>
                </a:cubicBezTo>
                <a:lnTo>
                  <a:pt x="1398488" y="945418"/>
                </a:lnTo>
                <a:cubicBezTo>
                  <a:pt x="1398488" y="912280"/>
                  <a:pt x="1425351" y="885417"/>
                  <a:pt x="1458489" y="885417"/>
                </a:cubicBezTo>
                <a:close/>
                <a:moveTo>
                  <a:pt x="946089" y="885417"/>
                </a:moveTo>
                <a:lnTo>
                  <a:pt x="1186087" y="885417"/>
                </a:lnTo>
                <a:cubicBezTo>
                  <a:pt x="1219225" y="885417"/>
                  <a:pt x="1246088" y="912280"/>
                  <a:pt x="1246088" y="945418"/>
                </a:cubicBezTo>
                <a:lnTo>
                  <a:pt x="1246088" y="1185456"/>
                </a:lnTo>
                <a:cubicBezTo>
                  <a:pt x="1246088" y="1218594"/>
                  <a:pt x="1219225" y="1245457"/>
                  <a:pt x="1186087" y="1245457"/>
                </a:cubicBezTo>
                <a:lnTo>
                  <a:pt x="946089" y="1245457"/>
                </a:lnTo>
                <a:cubicBezTo>
                  <a:pt x="912951" y="1245457"/>
                  <a:pt x="886088" y="1218594"/>
                  <a:pt x="886088" y="1185456"/>
                </a:cubicBezTo>
                <a:lnTo>
                  <a:pt x="886088" y="945418"/>
                </a:lnTo>
                <a:cubicBezTo>
                  <a:pt x="886088" y="912280"/>
                  <a:pt x="912951" y="885417"/>
                  <a:pt x="946089" y="885417"/>
                </a:cubicBezTo>
                <a:close/>
                <a:moveTo>
                  <a:pt x="434129" y="885417"/>
                </a:moveTo>
                <a:lnTo>
                  <a:pt x="674127" y="885417"/>
                </a:lnTo>
                <a:cubicBezTo>
                  <a:pt x="707265" y="885417"/>
                  <a:pt x="734128" y="912280"/>
                  <a:pt x="734128" y="945418"/>
                </a:cubicBezTo>
                <a:lnTo>
                  <a:pt x="734128" y="1185456"/>
                </a:lnTo>
                <a:cubicBezTo>
                  <a:pt x="734128" y="1218594"/>
                  <a:pt x="707265" y="1245457"/>
                  <a:pt x="674127" y="1245457"/>
                </a:cubicBezTo>
                <a:lnTo>
                  <a:pt x="434129" y="1245457"/>
                </a:lnTo>
                <a:cubicBezTo>
                  <a:pt x="400991" y="1245457"/>
                  <a:pt x="374128" y="1218594"/>
                  <a:pt x="374128" y="1185456"/>
                </a:cubicBezTo>
                <a:lnTo>
                  <a:pt x="374128" y="945418"/>
                </a:lnTo>
                <a:cubicBezTo>
                  <a:pt x="374128" y="912280"/>
                  <a:pt x="400991" y="885417"/>
                  <a:pt x="434129" y="885417"/>
                </a:cubicBezTo>
                <a:close/>
                <a:moveTo>
                  <a:pt x="216024" y="608188"/>
                </a:moveTo>
                <a:lnTo>
                  <a:pt x="216024" y="3272484"/>
                </a:lnTo>
                <a:lnTo>
                  <a:pt x="1944216" y="3272484"/>
                </a:lnTo>
                <a:lnTo>
                  <a:pt x="1944216" y="608188"/>
                </a:lnTo>
                <a:close/>
                <a:moveTo>
                  <a:pt x="912102" y="305289"/>
                </a:moveTo>
                <a:cubicBezTo>
                  <a:pt x="905473" y="305289"/>
                  <a:pt x="900100" y="310662"/>
                  <a:pt x="900100" y="317291"/>
                </a:cubicBezTo>
                <a:lnTo>
                  <a:pt x="900100" y="365295"/>
                </a:lnTo>
                <a:cubicBezTo>
                  <a:pt x="900100" y="371924"/>
                  <a:pt x="905473" y="377297"/>
                  <a:pt x="912102" y="377297"/>
                </a:cubicBezTo>
                <a:lnTo>
                  <a:pt x="1248138" y="377297"/>
                </a:lnTo>
                <a:cubicBezTo>
                  <a:pt x="1254767" y="377297"/>
                  <a:pt x="1260140" y="371924"/>
                  <a:pt x="1260140" y="365295"/>
                </a:cubicBezTo>
                <a:lnTo>
                  <a:pt x="1260140" y="317291"/>
                </a:lnTo>
                <a:cubicBezTo>
                  <a:pt x="1260140" y="310662"/>
                  <a:pt x="1254767" y="305289"/>
                  <a:pt x="1248138" y="305289"/>
                </a:cubicBezTo>
                <a:close/>
                <a:moveTo>
                  <a:pt x="278153" y="0"/>
                </a:moveTo>
                <a:lnTo>
                  <a:pt x="1882087" y="0"/>
                </a:lnTo>
                <a:cubicBezTo>
                  <a:pt x="2035707" y="0"/>
                  <a:pt x="2160240" y="124533"/>
                  <a:pt x="2160240" y="278153"/>
                </a:cubicBezTo>
                <a:lnTo>
                  <a:pt x="2160240" y="3602520"/>
                </a:lnTo>
                <a:cubicBezTo>
                  <a:pt x="2160240" y="3756140"/>
                  <a:pt x="2035707" y="3880673"/>
                  <a:pt x="1882087" y="3880673"/>
                </a:cubicBezTo>
                <a:lnTo>
                  <a:pt x="278153" y="3880673"/>
                </a:lnTo>
                <a:cubicBezTo>
                  <a:pt x="124533" y="3880673"/>
                  <a:pt x="0" y="3756140"/>
                  <a:pt x="0" y="3602520"/>
                </a:cubicBezTo>
                <a:lnTo>
                  <a:pt x="0" y="278153"/>
                </a:lnTo>
                <a:cubicBezTo>
                  <a:pt x="0" y="124533"/>
                  <a:pt x="124533" y="0"/>
                  <a:pt x="278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24" name="TextBox 23">
            <a:extLst>
              <a:ext uri="{FF2B5EF4-FFF2-40B4-BE49-F238E27FC236}">
                <a16:creationId xmlns:a16="http://schemas.microsoft.com/office/drawing/2014/main" id="{DBFE3DB7-CD9E-401B-BA3D-E0BBB83FBA5B}"/>
              </a:ext>
            </a:extLst>
          </p:cNvPr>
          <p:cNvSpPr txBox="1"/>
          <p:nvPr/>
        </p:nvSpPr>
        <p:spPr>
          <a:xfrm>
            <a:off x="2687333" y="2578144"/>
            <a:ext cx="6550195" cy="498537"/>
          </a:xfrm>
          <a:prstGeom prst="rect">
            <a:avLst/>
          </a:prstGeom>
          <a:noFill/>
        </p:spPr>
        <p:txBody>
          <a:bodyPr wrap="square" rtlCol="0">
            <a:noAutofit/>
          </a:bodyPr>
          <a:lstStyle/>
          <a:p>
            <a:r>
              <a:rPr lang="en-IN" sz="2400" dirty="0">
                <a:solidFill>
                  <a:schemeClr val="bg1"/>
                </a:solidFill>
              </a:rPr>
              <a:t> Multiple Sales Channel</a:t>
            </a:r>
            <a:endParaRPr lang="ko-KR" altLang="en-US" sz="2400" dirty="0">
              <a:solidFill>
                <a:schemeClr val="bg1"/>
              </a:solidFill>
              <a:cs typeface="Arial" pitchFamily="34" charset="0"/>
            </a:endParaRPr>
          </a:p>
        </p:txBody>
      </p:sp>
      <p:sp>
        <p:nvSpPr>
          <p:cNvPr id="2" name="Rectangle 1">
            <a:extLst>
              <a:ext uri="{FF2B5EF4-FFF2-40B4-BE49-F238E27FC236}">
                <a16:creationId xmlns:a16="http://schemas.microsoft.com/office/drawing/2014/main" id="{E9D0FB31-62D1-43B1-A059-76788CA85AE7}"/>
              </a:ext>
            </a:extLst>
          </p:cNvPr>
          <p:cNvSpPr/>
          <p:nvPr/>
        </p:nvSpPr>
        <p:spPr>
          <a:xfrm>
            <a:off x="2760782" y="3769476"/>
            <a:ext cx="2698871" cy="368259"/>
          </a:xfrm>
          <a:prstGeom prst="rect">
            <a:avLst/>
          </a:prstGeom>
        </p:spPr>
        <p:txBody>
          <a:bodyPr wrap="square">
            <a:noAutofit/>
          </a:bodyPr>
          <a:lstStyle/>
          <a:p>
            <a:pPr marL="63500" indent="-73025">
              <a:lnSpc>
                <a:spcPct val="90000"/>
              </a:lnSpc>
              <a:spcAft>
                <a:spcPts val="1015"/>
              </a:spcAft>
            </a:pPr>
            <a:r>
              <a:rPr lang="en-IN" sz="2400" dirty="0">
                <a:solidFill>
                  <a:schemeClr val="bg1"/>
                </a:solidFill>
                <a:effectLst/>
                <a:latin typeface="Calibri" panose="020F0502020204030204" pitchFamily="34" charset="0"/>
                <a:ea typeface="Calibri" panose="020F0502020204030204" pitchFamily="34" charset="0"/>
              </a:rPr>
              <a:t>Customizable UI</a:t>
            </a:r>
          </a:p>
        </p:txBody>
      </p:sp>
      <p:sp>
        <p:nvSpPr>
          <p:cNvPr id="26" name="Rounded Rectangle 2">
            <a:extLst>
              <a:ext uri="{FF2B5EF4-FFF2-40B4-BE49-F238E27FC236}">
                <a16:creationId xmlns:a16="http://schemas.microsoft.com/office/drawing/2014/main" id="{30A9A6E4-5EC7-4A96-A495-9BD47272F0A0}"/>
              </a:ext>
            </a:extLst>
          </p:cNvPr>
          <p:cNvSpPr>
            <a:spLocks noChangeAspect="1"/>
          </p:cNvSpPr>
          <p:nvPr/>
        </p:nvSpPr>
        <p:spPr>
          <a:xfrm>
            <a:off x="2152166" y="2603198"/>
            <a:ext cx="347052" cy="623448"/>
          </a:xfrm>
          <a:custGeom>
            <a:avLst/>
            <a:gdLst/>
            <a:ahLst/>
            <a:cxnLst/>
            <a:rect l="l" t="t" r="r" b="b"/>
            <a:pathLst>
              <a:path w="2160240" h="3880673">
                <a:moveTo>
                  <a:pt x="816120" y="3545649"/>
                </a:moveTo>
                <a:cubicBezTo>
                  <a:pt x="802865" y="3545649"/>
                  <a:pt x="792120" y="3556394"/>
                  <a:pt x="792120" y="3569649"/>
                </a:cubicBezTo>
                <a:lnTo>
                  <a:pt x="792120" y="3665649"/>
                </a:lnTo>
                <a:cubicBezTo>
                  <a:pt x="792120" y="3678904"/>
                  <a:pt x="802865" y="3689649"/>
                  <a:pt x="816120" y="3689649"/>
                </a:cubicBezTo>
                <a:lnTo>
                  <a:pt x="1344120" y="3689649"/>
                </a:lnTo>
                <a:cubicBezTo>
                  <a:pt x="1357375" y="3689649"/>
                  <a:pt x="1368120" y="3678904"/>
                  <a:pt x="1368120" y="3665649"/>
                </a:cubicBezTo>
                <a:lnTo>
                  <a:pt x="1368120" y="3569649"/>
                </a:lnTo>
                <a:cubicBezTo>
                  <a:pt x="1368120" y="3556394"/>
                  <a:pt x="1357375" y="3545649"/>
                  <a:pt x="1344120" y="3545649"/>
                </a:cubicBezTo>
                <a:close/>
                <a:moveTo>
                  <a:pt x="1458489" y="1982610"/>
                </a:moveTo>
                <a:lnTo>
                  <a:pt x="1698487" y="1982610"/>
                </a:lnTo>
                <a:cubicBezTo>
                  <a:pt x="1731625" y="1982610"/>
                  <a:pt x="1758488" y="2009473"/>
                  <a:pt x="1758488" y="2042611"/>
                </a:cubicBezTo>
                <a:lnTo>
                  <a:pt x="1758488" y="2282649"/>
                </a:lnTo>
                <a:cubicBezTo>
                  <a:pt x="1758488" y="2315787"/>
                  <a:pt x="1731625" y="2342650"/>
                  <a:pt x="1698487" y="2342650"/>
                </a:cubicBezTo>
                <a:lnTo>
                  <a:pt x="1458489" y="2342650"/>
                </a:lnTo>
                <a:cubicBezTo>
                  <a:pt x="1425351" y="2342650"/>
                  <a:pt x="1398488" y="2315787"/>
                  <a:pt x="1398488" y="2282649"/>
                </a:cubicBezTo>
                <a:lnTo>
                  <a:pt x="1398488" y="2042611"/>
                </a:lnTo>
                <a:cubicBezTo>
                  <a:pt x="1398488" y="2009473"/>
                  <a:pt x="1425351" y="1982610"/>
                  <a:pt x="1458489" y="1982610"/>
                </a:cubicBezTo>
                <a:close/>
                <a:moveTo>
                  <a:pt x="946089" y="1982610"/>
                </a:moveTo>
                <a:lnTo>
                  <a:pt x="1186087" y="1982610"/>
                </a:lnTo>
                <a:cubicBezTo>
                  <a:pt x="1219225" y="1982610"/>
                  <a:pt x="1246088" y="2009473"/>
                  <a:pt x="1246088" y="2042611"/>
                </a:cubicBezTo>
                <a:lnTo>
                  <a:pt x="1246088" y="2282649"/>
                </a:lnTo>
                <a:cubicBezTo>
                  <a:pt x="1246088" y="2315787"/>
                  <a:pt x="1219225" y="2342650"/>
                  <a:pt x="1186087" y="2342650"/>
                </a:cubicBezTo>
                <a:lnTo>
                  <a:pt x="946089" y="2342650"/>
                </a:lnTo>
                <a:cubicBezTo>
                  <a:pt x="912951" y="2342650"/>
                  <a:pt x="886088" y="2315787"/>
                  <a:pt x="886088" y="2282649"/>
                </a:cubicBezTo>
                <a:lnTo>
                  <a:pt x="886088" y="2042611"/>
                </a:lnTo>
                <a:cubicBezTo>
                  <a:pt x="886088" y="2009473"/>
                  <a:pt x="912951" y="1982610"/>
                  <a:pt x="946089" y="1982610"/>
                </a:cubicBezTo>
                <a:close/>
                <a:moveTo>
                  <a:pt x="434129" y="1982610"/>
                </a:moveTo>
                <a:lnTo>
                  <a:pt x="674127" y="1982610"/>
                </a:lnTo>
                <a:cubicBezTo>
                  <a:pt x="707265" y="1982610"/>
                  <a:pt x="734128" y="2009473"/>
                  <a:pt x="734128" y="2042611"/>
                </a:cubicBezTo>
                <a:lnTo>
                  <a:pt x="734128" y="2282649"/>
                </a:lnTo>
                <a:cubicBezTo>
                  <a:pt x="734128" y="2315787"/>
                  <a:pt x="707265" y="2342650"/>
                  <a:pt x="674127" y="2342650"/>
                </a:cubicBezTo>
                <a:lnTo>
                  <a:pt x="434129" y="2342650"/>
                </a:lnTo>
                <a:cubicBezTo>
                  <a:pt x="400991" y="2342650"/>
                  <a:pt x="374128" y="2315787"/>
                  <a:pt x="374128" y="2282649"/>
                </a:cubicBezTo>
                <a:lnTo>
                  <a:pt x="374128" y="2042611"/>
                </a:lnTo>
                <a:cubicBezTo>
                  <a:pt x="374128" y="2009473"/>
                  <a:pt x="400991" y="1982610"/>
                  <a:pt x="434129" y="1982610"/>
                </a:cubicBezTo>
                <a:close/>
                <a:moveTo>
                  <a:pt x="1458489" y="1434014"/>
                </a:moveTo>
                <a:lnTo>
                  <a:pt x="1698487" y="1434014"/>
                </a:lnTo>
                <a:cubicBezTo>
                  <a:pt x="1731625" y="1434014"/>
                  <a:pt x="1758488" y="1460877"/>
                  <a:pt x="1758488" y="1494015"/>
                </a:cubicBezTo>
                <a:lnTo>
                  <a:pt x="1758488" y="1734053"/>
                </a:lnTo>
                <a:cubicBezTo>
                  <a:pt x="1758488" y="1767191"/>
                  <a:pt x="1731625" y="1794054"/>
                  <a:pt x="1698487" y="1794054"/>
                </a:cubicBezTo>
                <a:lnTo>
                  <a:pt x="1458489" y="1794054"/>
                </a:lnTo>
                <a:cubicBezTo>
                  <a:pt x="1425351" y="1794054"/>
                  <a:pt x="1398488" y="1767191"/>
                  <a:pt x="1398488" y="1734053"/>
                </a:cubicBezTo>
                <a:lnTo>
                  <a:pt x="1398488" y="1494015"/>
                </a:lnTo>
                <a:cubicBezTo>
                  <a:pt x="1398488" y="1460877"/>
                  <a:pt x="1425351" y="1434014"/>
                  <a:pt x="1458489" y="1434014"/>
                </a:cubicBezTo>
                <a:close/>
                <a:moveTo>
                  <a:pt x="946089" y="1434014"/>
                </a:moveTo>
                <a:lnTo>
                  <a:pt x="1186087" y="1434014"/>
                </a:lnTo>
                <a:cubicBezTo>
                  <a:pt x="1219225" y="1434014"/>
                  <a:pt x="1246088" y="1460877"/>
                  <a:pt x="1246088" y="1494015"/>
                </a:cubicBezTo>
                <a:lnTo>
                  <a:pt x="1246088" y="1734053"/>
                </a:lnTo>
                <a:cubicBezTo>
                  <a:pt x="1246088" y="1767191"/>
                  <a:pt x="1219225" y="1794054"/>
                  <a:pt x="1186087" y="1794054"/>
                </a:cubicBezTo>
                <a:lnTo>
                  <a:pt x="946089" y="1794054"/>
                </a:lnTo>
                <a:cubicBezTo>
                  <a:pt x="912951" y="1794054"/>
                  <a:pt x="886088" y="1767191"/>
                  <a:pt x="886088" y="1734053"/>
                </a:cubicBezTo>
                <a:lnTo>
                  <a:pt x="886088" y="1494015"/>
                </a:lnTo>
                <a:cubicBezTo>
                  <a:pt x="886088" y="1460877"/>
                  <a:pt x="912951" y="1434014"/>
                  <a:pt x="946089" y="1434014"/>
                </a:cubicBezTo>
                <a:close/>
                <a:moveTo>
                  <a:pt x="434129" y="1434014"/>
                </a:moveTo>
                <a:lnTo>
                  <a:pt x="674127" y="1434014"/>
                </a:lnTo>
                <a:cubicBezTo>
                  <a:pt x="707265" y="1434014"/>
                  <a:pt x="734128" y="1460877"/>
                  <a:pt x="734128" y="1494015"/>
                </a:cubicBezTo>
                <a:lnTo>
                  <a:pt x="734128" y="1734053"/>
                </a:lnTo>
                <a:cubicBezTo>
                  <a:pt x="734128" y="1767191"/>
                  <a:pt x="707265" y="1794054"/>
                  <a:pt x="674127" y="1794054"/>
                </a:cubicBezTo>
                <a:lnTo>
                  <a:pt x="434129" y="1794054"/>
                </a:lnTo>
                <a:cubicBezTo>
                  <a:pt x="400991" y="1794054"/>
                  <a:pt x="374128" y="1767191"/>
                  <a:pt x="374128" y="1734053"/>
                </a:cubicBezTo>
                <a:lnTo>
                  <a:pt x="374128" y="1494015"/>
                </a:lnTo>
                <a:cubicBezTo>
                  <a:pt x="374128" y="1460877"/>
                  <a:pt x="400991" y="1434014"/>
                  <a:pt x="434129" y="1434014"/>
                </a:cubicBezTo>
                <a:close/>
                <a:moveTo>
                  <a:pt x="1458489" y="885417"/>
                </a:moveTo>
                <a:lnTo>
                  <a:pt x="1698487" y="885417"/>
                </a:lnTo>
                <a:cubicBezTo>
                  <a:pt x="1731625" y="885417"/>
                  <a:pt x="1758488" y="912280"/>
                  <a:pt x="1758488" y="945418"/>
                </a:cubicBezTo>
                <a:lnTo>
                  <a:pt x="1758488" y="1185456"/>
                </a:lnTo>
                <a:cubicBezTo>
                  <a:pt x="1758488" y="1218594"/>
                  <a:pt x="1731625" y="1245457"/>
                  <a:pt x="1698487" y="1245457"/>
                </a:cubicBezTo>
                <a:lnTo>
                  <a:pt x="1458489" y="1245457"/>
                </a:lnTo>
                <a:cubicBezTo>
                  <a:pt x="1425351" y="1245457"/>
                  <a:pt x="1398488" y="1218594"/>
                  <a:pt x="1398488" y="1185456"/>
                </a:cubicBezTo>
                <a:lnTo>
                  <a:pt x="1398488" y="945418"/>
                </a:lnTo>
                <a:cubicBezTo>
                  <a:pt x="1398488" y="912280"/>
                  <a:pt x="1425351" y="885417"/>
                  <a:pt x="1458489" y="885417"/>
                </a:cubicBezTo>
                <a:close/>
                <a:moveTo>
                  <a:pt x="946089" y="885417"/>
                </a:moveTo>
                <a:lnTo>
                  <a:pt x="1186087" y="885417"/>
                </a:lnTo>
                <a:cubicBezTo>
                  <a:pt x="1219225" y="885417"/>
                  <a:pt x="1246088" y="912280"/>
                  <a:pt x="1246088" y="945418"/>
                </a:cubicBezTo>
                <a:lnTo>
                  <a:pt x="1246088" y="1185456"/>
                </a:lnTo>
                <a:cubicBezTo>
                  <a:pt x="1246088" y="1218594"/>
                  <a:pt x="1219225" y="1245457"/>
                  <a:pt x="1186087" y="1245457"/>
                </a:cubicBezTo>
                <a:lnTo>
                  <a:pt x="946089" y="1245457"/>
                </a:lnTo>
                <a:cubicBezTo>
                  <a:pt x="912951" y="1245457"/>
                  <a:pt x="886088" y="1218594"/>
                  <a:pt x="886088" y="1185456"/>
                </a:cubicBezTo>
                <a:lnTo>
                  <a:pt x="886088" y="945418"/>
                </a:lnTo>
                <a:cubicBezTo>
                  <a:pt x="886088" y="912280"/>
                  <a:pt x="912951" y="885417"/>
                  <a:pt x="946089" y="885417"/>
                </a:cubicBezTo>
                <a:close/>
                <a:moveTo>
                  <a:pt x="434129" y="885417"/>
                </a:moveTo>
                <a:lnTo>
                  <a:pt x="674127" y="885417"/>
                </a:lnTo>
                <a:cubicBezTo>
                  <a:pt x="707265" y="885417"/>
                  <a:pt x="734128" y="912280"/>
                  <a:pt x="734128" y="945418"/>
                </a:cubicBezTo>
                <a:lnTo>
                  <a:pt x="734128" y="1185456"/>
                </a:lnTo>
                <a:cubicBezTo>
                  <a:pt x="734128" y="1218594"/>
                  <a:pt x="707265" y="1245457"/>
                  <a:pt x="674127" y="1245457"/>
                </a:cubicBezTo>
                <a:lnTo>
                  <a:pt x="434129" y="1245457"/>
                </a:lnTo>
                <a:cubicBezTo>
                  <a:pt x="400991" y="1245457"/>
                  <a:pt x="374128" y="1218594"/>
                  <a:pt x="374128" y="1185456"/>
                </a:cubicBezTo>
                <a:lnTo>
                  <a:pt x="374128" y="945418"/>
                </a:lnTo>
                <a:cubicBezTo>
                  <a:pt x="374128" y="912280"/>
                  <a:pt x="400991" y="885417"/>
                  <a:pt x="434129" y="885417"/>
                </a:cubicBezTo>
                <a:close/>
                <a:moveTo>
                  <a:pt x="216024" y="608188"/>
                </a:moveTo>
                <a:lnTo>
                  <a:pt x="216024" y="3272484"/>
                </a:lnTo>
                <a:lnTo>
                  <a:pt x="1944216" y="3272484"/>
                </a:lnTo>
                <a:lnTo>
                  <a:pt x="1944216" y="608188"/>
                </a:lnTo>
                <a:close/>
                <a:moveTo>
                  <a:pt x="912102" y="305289"/>
                </a:moveTo>
                <a:cubicBezTo>
                  <a:pt x="905473" y="305289"/>
                  <a:pt x="900100" y="310662"/>
                  <a:pt x="900100" y="317291"/>
                </a:cubicBezTo>
                <a:lnTo>
                  <a:pt x="900100" y="365295"/>
                </a:lnTo>
                <a:cubicBezTo>
                  <a:pt x="900100" y="371924"/>
                  <a:pt x="905473" y="377297"/>
                  <a:pt x="912102" y="377297"/>
                </a:cubicBezTo>
                <a:lnTo>
                  <a:pt x="1248138" y="377297"/>
                </a:lnTo>
                <a:cubicBezTo>
                  <a:pt x="1254767" y="377297"/>
                  <a:pt x="1260140" y="371924"/>
                  <a:pt x="1260140" y="365295"/>
                </a:cubicBezTo>
                <a:lnTo>
                  <a:pt x="1260140" y="317291"/>
                </a:lnTo>
                <a:cubicBezTo>
                  <a:pt x="1260140" y="310662"/>
                  <a:pt x="1254767" y="305289"/>
                  <a:pt x="1248138" y="305289"/>
                </a:cubicBezTo>
                <a:close/>
                <a:moveTo>
                  <a:pt x="278153" y="0"/>
                </a:moveTo>
                <a:lnTo>
                  <a:pt x="1882087" y="0"/>
                </a:lnTo>
                <a:cubicBezTo>
                  <a:pt x="2035707" y="0"/>
                  <a:pt x="2160240" y="124533"/>
                  <a:pt x="2160240" y="278153"/>
                </a:cubicBezTo>
                <a:lnTo>
                  <a:pt x="2160240" y="3602520"/>
                </a:lnTo>
                <a:cubicBezTo>
                  <a:pt x="2160240" y="3756140"/>
                  <a:pt x="2035707" y="3880673"/>
                  <a:pt x="1882087" y="3880673"/>
                </a:cubicBezTo>
                <a:lnTo>
                  <a:pt x="278153" y="3880673"/>
                </a:lnTo>
                <a:cubicBezTo>
                  <a:pt x="124533" y="3880673"/>
                  <a:pt x="0" y="3756140"/>
                  <a:pt x="0" y="3602520"/>
                </a:cubicBezTo>
                <a:lnTo>
                  <a:pt x="0" y="278153"/>
                </a:lnTo>
                <a:cubicBezTo>
                  <a:pt x="0" y="124533"/>
                  <a:pt x="124533" y="0"/>
                  <a:pt x="278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11" name="Rounded Rectangle 2">
            <a:extLst>
              <a:ext uri="{FF2B5EF4-FFF2-40B4-BE49-F238E27FC236}">
                <a16:creationId xmlns:a16="http://schemas.microsoft.com/office/drawing/2014/main" id="{E71BBC3C-DE73-4452-A5C3-AADD8E54F7D7}"/>
              </a:ext>
            </a:extLst>
          </p:cNvPr>
          <p:cNvSpPr>
            <a:spLocks noChangeAspect="1"/>
          </p:cNvSpPr>
          <p:nvPr/>
        </p:nvSpPr>
        <p:spPr>
          <a:xfrm>
            <a:off x="2152166" y="3651937"/>
            <a:ext cx="347052" cy="623448"/>
          </a:xfrm>
          <a:custGeom>
            <a:avLst/>
            <a:gdLst/>
            <a:ahLst/>
            <a:cxnLst/>
            <a:rect l="l" t="t" r="r" b="b"/>
            <a:pathLst>
              <a:path w="2160240" h="3880673">
                <a:moveTo>
                  <a:pt x="816120" y="3545649"/>
                </a:moveTo>
                <a:cubicBezTo>
                  <a:pt x="802865" y="3545649"/>
                  <a:pt x="792120" y="3556394"/>
                  <a:pt x="792120" y="3569649"/>
                </a:cubicBezTo>
                <a:lnTo>
                  <a:pt x="792120" y="3665649"/>
                </a:lnTo>
                <a:cubicBezTo>
                  <a:pt x="792120" y="3678904"/>
                  <a:pt x="802865" y="3689649"/>
                  <a:pt x="816120" y="3689649"/>
                </a:cubicBezTo>
                <a:lnTo>
                  <a:pt x="1344120" y="3689649"/>
                </a:lnTo>
                <a:cubicBezTo>
                  <a:pt x="1357375" y="3689649"/>
                  <a:pt x="1368120" y="3678904"/>
                  <a:pt x="1368120" y="3665649"/>
                </a:cubicBezTo>
                <a:lnTo>
                  <a:pt x="1368120" y="3569649"/>
                </a:lnTo>
                <a:cubicBezTo>
                  <a:pt x="1368120" y="3556394"/>
                  <a:pt x="1357375" y="3545649"/>
                  <a:pt x="1344120" y="3545649"/>
                </a:cubicBezTo>
                <a:close/>
                <a:moveTo>
                  <a:pt x="1458489" y="1982610"/>
                </a:moveTo>
                <a:lnTo>
                  <a:pt x="1698487" y="1982610"/>
                </a:lnTo>
                <a:cubicBezTo>
                  <a:pt x="1731625" y="1982610"/>
                  <a:pt x="1758488" y="2009473"/>
                  <a:pt x="1758488" y="2042611"/>
                </a:cubicBezTo>
                <a:lnTo>
                  <a:pt x="1758488" y="2282649"/>
                </a:lnTo>
                <a:cubicBezTo>
                  <a:pt x="1758488" y="2315787"/>
                  <a:pt x="1731625" y="2342650"/>
                  <a:pt x="1698487" y="2342650"/>
                </a:cubicBezTo>
                <a:lnTo>
                  <a:pt x="1458489" y="2342650"/>
                </a:lnTo>
                <a:cubicBezTo>
                  <a:pt x="1425351" y="2342650"/>
                  <a:pt x="1398488" y="2315787"/>
                  <a:pt x="1398488" y="2282649"/>
                </a:cubicBezTo>
                <a:lnTo>
                  <a:pt x="1398488" y="2042611"/>
                </a:lnTo>
                <a:cubicBezTo>
                  <a:pt x="1398488" y="2009473"/>
                  <a:pt x="1425351" y="1982610"/>
                  <a:pt x="1458489" y="1982610"/>
                </a:cubicBezTo>
                <a:close/>
                <a:moveTo>
                  <a:pt x="946089" y="1982610"/>
                </a:moveTo>
                <a:lnTo>
                  <a:pt x="1186087" y="1982610"/>
                </a:lnTo>
                <a:cubicBezTo>
                  <a:pt x="1219225" y="1982610"/>
                  <a:pt x="1246088" y="2009473"/>
                  <a:pt x="1246088" y="2042611"/>
                </a:cubicBezTo>
                <a:lnTo>
                  <a:pt x="1246088" y="2282649"/>
                </a:lnTo>
                <a:cubicBezTo>
                  <a:pt x="1246088" y="2315787"/>
                  <a:pt x="1219225" y="2342650"/>
                  <a:pt x="1186087" y="2342650"/>
                </a:cubicBezTo>
                <a:lnTo>
                  <a:pt x="946089" y="2342650"/>
                </a:lnTo>
                <a:cubicBezTo>
                  <a:pt x="912951" y="2342650"/>
                  <a:pt x="886088" y="2315787"/>
                  <a:pt x="886088" y="2282649"/>
                </a:cubicBezTo>
                <a:lnTo>
                  <a:pt x="886088" y="2042611"/>
                </a:lnTo>
                <a:cubicBezTo>
                  <a:pt x="886088" y="2009473"/>
                  <a:pt x="912951" y="1982610"/>
                  <a:pt x="946089" y="1982610"/>
                </a:cubicBezTo>
                <a:close/>
                <a:moveTo>
                  <a:pt x="434129" y="1982610"/>
                </a:moveTo>
                <a:lnTo>
                  <a:pt x="674127" y="1982610"/>
                </a:lnTo>
                <a:cubicBezTo>
                  <a:pt x="707265" y="1982610"/>
                  <a:pt x="734128" y="2009473"/>
                  <a:pt x="734128" y="2042611"/>
                </a:cubicBezTo>
                <a:lnTo>
                  <a:pt x="734128" y="2282649"/>
                </a:lnTo>
                <a:cubicBezTo>
                  <a:pt x="734128" y="2315787"/>
                  <a:pt x="707265" y="2342650"/>
                  <a:pt x="674127" y="2342650"/>
                </a:cubicBezTo>
                <a:lnTo>
                  <a:pt x="434129" y="2342650"/>
                </a:lnTo>
                <a:cubicBezTo>
                  <a:pt x="400991" y="2342650"/>
                  <a:pt x="374128" y="2315787"/>
                  <a:pt x="374128" y="2282649"/>
                </a:cubicBezTo>
                <a:lnTo>
                  <a:pt x="374128" y="2042611"/>
                </a:lnTo>
                <a:cubicBezTo>
                  <a:pt x="374128" y="2009473"/>
                  <a:pt x="400991" y="1982610"/>
                  <a:pt x="434129" y="1982610"/>
                </a:cubicBezTo>
                <a:close/>
                <a:moveTo>
                  <a:pt x="1458489" y="1434014"/>
                </a:moveTo>
                <a:lnTo>
                  <a:pt x="1698487" y="1434014"/>
                </a:lnTo>
                <a:cubicBezTo>
                  <a:pt x="1731625" y="1434014"/>
                  <a:pt x="1758488" y="1460877"/>
                  <a:pt x="1758488" y="1494015"/>
                </a:cubicBezTo>
                <a:lnTo>
                  <a:pt x="1758488" y="1734053"/>
                </a:lnTo>
                <a:cubicBezTo>
                  <a:pt x="1758488" y="1767191"/>
                  <a:pt x="1731625" y="1794054"/>
                  <a:pt x="1698487" y="1794054"/>
                </a:cubicBezTo>
                <a:lnTo>
                  <a:pt x="1458489" y="1794054"/>
                </a:lnTo>
                <a:cubicBezTo>
                  <a:pt x="1425351" y="1794054"/>
                  <a:pt x="1398488" y="1767191"/>
                  <a:pt x="1398488" y="1734053"/>
                </a:cubicBezTo>
                <a:lnTo>
                  <a:pt x="1398488" y="1494015"/>
                </a:lnTo>
                <a:cubicBezTo>
                  <a:pt x="1398488" y="1460877"/>
                  <a:pt x="1425351" y="1434014"/>
                  <a:pt x="1458489" y="1434014"/>
                </a:cubicBezTo>
                <a:close/>
                <a:moveTo>
                  <a:pt x="946089" y="1434014"/>
                </a:moveTo>
                <a:lnTo>
                  <a:pt x="1186087" y="1434014"/>
                </a:lnTo>
                <a:cubicBezTo>
                  <a:pt x="1219225" y="1434014"/>
                  <a:pt x="1246088" y="1460877"/>
                  <a:pt x="1246088" y="1494015"/>
                </a:cubicBezTo>
                <a:lnTo>
                  <a:pt x="1246088" y="1734053"/>
                </a:lnTo>
                <a:cubicBezTo>
                  <a:pt x="1246088" y="1767191"/>
                  <a:pt x="1219225" y="1794054"/>
                  <a:pt x="1186087" y="1794054"/>
                </a:cubicBezTo>
                <a:lnTo>
                  <a:pt x="946089" y="1794054"/>
                </a:lnTo>
                <a:cubicBezTo>
                  <a:pt x="912951" y="1794054"/>
                  <a:pt x="886088" y="1767191"/>
                  <a:pt x="886088" y="1734053"/>
                </a:cubicBezTo>
                <a:lnTo>
                  <a:pt x="886088" y="1494015"/>
                </a:lnTo>
                <a:cubicBezTo>
                  <a:pt x="886088" y="1460877"/>
                  <a:pt x="912951" y="1434014"/>
                  <a:pt x="946089" y="1434014"/>
                </a:cubicBezTo>
                <a:close/>
                <a:moveTo>
                  <a:pt x="434129" y="1434014"/>
                </a:moveTo>
                <a:lnTo>
                  <a:pt x="674127" y="1434014"/>
                </a:lnTo>
                <a:cubicBezTo>
                  <a:pt x="707265" y="1434014"/>
                  <a:pt x="734128" y="1460877"/>
                  <a:pt x="734128" y="1494015"/>
                </a:cubicBezTo>
                <a:lnTo>
                  <a:pt x="734128" y="1734053"/>
                </a:lnTo>
                <a:cubicBezTo>
                  <a:pt x="734128" y="1767191"/>
                  <a:pt x="707265" y="1794054"/>
                  <a:pt x="674127" y="1794054"/>
                </a:cubicBezTo>
                <a:lnTo>
                  <a:pt x="434129" y="1794054"/>
                </a:lnTo>
                <a:cubicBezTo>
                  <a:pt x="400991" y="1794054"/>
                  <a:pt x="374128" y="1767191"/>
                  <a:pt x="374128" y="1734053"/>
                </a:cubicBezTo>
                <a:lnTo>
                  <a:pt x="374128" y="1494015"/>
                </a:lnTo>
                <a:cubicBezTo>
                  <a:pt x="374128" y="1460877"/>
                  <a:pt x="400991" y="1434014"/>
                  <a:pt x="434129" y="1434014"/>
                </a:cubicBezTo>
                <a:close/>
                <a:moveTo>
                  <a:pt x="1458489" y="885417"/>
                </a:moveTo>
                <a:lnTo>
                  <a:pt x="1698487" y="885417"/>
                </a:lnTo>
                <a:cubicBezTo>
                  <a:pt x="1731625" y="885417"/>
                  <a:pt x="1758488" y="912280"/>
                  <a:pt x="1758488" y="945418"/>
                </a:cubicBezTo>
                <a:lnTo>
                  <a:pt x="1758488" y="1185456"/>
                </a:lnTo>
                <a:cubicBezTo>
                  <a:pt x="1758488" y="1218594"/>
                  <a:pt x="1731625" y="1245457"/>
                  <a:pt x="1698487" y="1245457"/>
                </a:cubicBezTo>
                <a:lnTo>
                  <a:pt x="1458489" y="1245457"/>
                </a:lnTo>
                <a:cubicBezTo>
                  <a:pt x="1425351" y="1245457"/>
                  <a:pt x="1398488" y="1218594"/>
                  <a:pt x="1398488" y="1185456"/>
                </a:cubicBezTo>
                <a:lnTo>
                  <a:pt x="1398488" y="945418"/>
                </a:lnTo>
                <a:cubicBezTo>
                  <a:pt x="1398488" y="912280"/>
                  <a:pt x="1425351" y="885417"/>
                  <a:pt x="1458489" y="885417"/>
                </a:cubicBezTo>
                <a:close/>
                <a:moveTo>
                  <a:pt x="946089" y="885417"/>
                </a:moveTo>
                <a:lnTo>
                  <a:pt x="1186087" y="885417"/>
                </a:lnTo>
                <a:cubicBezTo>
                  <a:pt x="1219225" y="885417"/>
                  <a:pt x="1246088" y="912280"/>
                  <a:pt x="1246088" y="945418"/>
                </a:cubicBezTo>
                <a:lnTo>
                  <a:pt x="1246088" y="1185456"/>
                </a:lnTo>
                <a:cubicBezTo>
                  <a:pt x="1246088" y="1218594"/>
                  <a:pt x="1219225" y="1245457"/>
                  <a:pt x="1186087" y="1245457"/>
                </a:cubicBezTo>
                <a:lnTo>
                  <a:pt x="946089" y="1245457"/>
                </a:lnTo>
                <a:cubicBezTo>
                  <a:pt x="912951" y="1245457"/>
                  <a:pt x="886088" y="1218594"/>
                  <a:pt x="886088" y="1185456"/>
                </a:cubicBezTo>
                <a:lnTo>
                  <a:pt x="886088" y="945418"/>
                </a:lnTo>
                <a:cubicBezTo>
                  <a:pt x="886088" y="912280"/>
                  <a:pt x="912951" y="885417"/>
                  <a:pt x="946089" y="885417"/>
                </a:cubicBezTo>
                <a:close/>
                <a:moveTo>
                  <a:pt x="434129" y="885417"/>
                </a:moveTo>
                <a:lnTo>
                  <a:pt x="674127" y="885417"/>
                </a:lnTo>
                <a:cubicBezTo>
                  <a:pt x="707265" y="885417"/>
                  <a:pt x="734128" y="912280"/>
                  <a:pt x="734128" y="945418"/>
                </a:cubicBezTo>
                <a:lnTo>
                  <a:pt x="734128" y="1185456"/>
                </a:lnTo>
                <a:cubicBezTo>
                  <a:pt x="734128" y="1218594"/>
                  <a:pt x="707265" y="1245457"/>
                  <a:pt x="674127" y="1245457"/>
                </a:cubicBezTo>
                <a:lnTo>
                  <a:pt x="434129" y="1245457"/>
                </a:lnTo>
                <a:cubicBezTo>
                  <a:pt x="400991" y="1245457"/>
                  <a:pt x="374128" y="1218594"/>
                  <a:pt x="374128" y="1185456"/>
                </a:cubicBezTo>
                <a:lnTo>
                  <a:pt x="374128" y="945418"/>
                </a:lnTo>
                <a:cubicBezTo>
                  <a:pt x="374128" y="912280"/>
                  <a:pt x="400991" y="885417"/>
                  <a:pt x="434129" y="885417"/>
                </a:cubicBezTo>
                <a:close/>
                <a:moveTo>
                  <a:pt x="216024" y="608188"/>
                </a:moveTo>
                <a:lnTo>
                  <a:pt x="216024" y="3272484"/>
                </a:lnTo>
                <a:lnTo>
                  <a:pt x="1944216" y="3272484"/>
                </a:lnTo>
                <a:lnTo>
                  <a:pt x="1944216" y="608188"/>
                </a:lnTo>
                <a:close/>
                <a:moveTo>
                  <a:pt x="912102" y="305289"/>
                </a:moveTo>
                <a:cubicBezTo>
                  <a:pt x="905473" y="305289"/>
                  <a:pt x="900100" y="310662"/>
                  <a:pt x="900100" y="317291"/>
                </a:cubicBezTo>
                <a:lnTo>
                  <a:pt x="900100" y="365295"/>
                </a:lnTo>
                <a:cubicBezTo>
                  <a:pt x="900100" y="371924"/>
                  <a:pt x="905473" y="377297"/>
                  <a:pt x="912102" y="377297"/>
                </a:cubicBezTo>
                <a:lnTo>
                  <a:pt x="1248138" y="377297"/>
                </a:lnTo>
                <a:cubicBezTo>
                  <a:pt x="1254767" y="377297"/>
                  <a:pt x="1260140" y="371924"/>
                  <a:pt x="1260140" y="365295"/>
                </a:cubicBezTo>
                <a:lnTo>
                  <a:pt x="1260140" y="317291"/>
                </a:lnTo>
                <a:cubicBezTo>
                  <a:pt x="1260140" y="310662"/>
                  <a:pt x="1254767" y="305289"/>
                  <a:pt x="1248138" y="305289"/>
                </a:cubicBezTo>
                <a:close/>
                <a:moveTo>
                  <a:pt x="278153" y="0"/>
                </a:moveTo>
                <a:lnTo>
                  <a:pt x="1882087" y="0"/>
                </a:lnTo>
                <a:cubicBezTo>
                  <a:pt x="2035707" y="0"/>
                  <a:pt x="2160240" y="124533"/>
                  <a:pt x="2160240" y="278153"/>
                </a:cubicBezTo>
                <a:lnTo>
                  <a:pt x="2160240" y="3602520"/>
                </a:lnTo>
                <a:cubicBezTo>
                  <a:pt x="2160240" y="3756140"/>
                  <a:pt x="2035707" y="3880673"/>
                  <a:pt x="1882087" y="3880673"/>
                </a:cubicBezTo>
                <a:lnTo>
                  <a:pt x="278153" y="3880673"/>
                </a:lnTo>
                <a:cubicBezTo>
                  <a:pt x="124533" y="3880673"/>
                  <a:pt x="0" y="3756140"/>
                  <a:pt x="0" y="3602520"/>
                </a:cubicBezTo>
                <a:lnTo>
                  <a:pt x="0" y="278153"/>
                </a:lnTo>
                <a:cubicBezTo>
                  <a:pt x="0" y="124533"/>
                  <a:pt x="124533" y="0"/>
                  <a:pt x="278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14" name="Rounded Rectangle 2">
            <a:extLst>
              <a:ext uri="{FF2B5EF4-FFF2-40B4-BE49-F238E27FC236}">
                <a16:creationId xmlns:a16="http://schemas.microsoft.com/office/drawing/2014/main" id="{0A229D48-F136-4132-A46D-CA44A9A3A939}"/>
              </a:ext>
            </a:extLst>
          </p:cNvPr>
          <p:cNvSpPr>
            <a:spLocks noChangeAspect="1"/>
          </p:cNvSpPr>
          <p:nvPr/>
        </p:nvSpPr>
        <p:spPr>
          <a:xfrm>
            <a:off x="2156077" y="4984529"/>
            <a:ext cx="347052" cy="623448"/>
          </a:xfrm>
          <a:custGeom>
            <a:avLst/>
            <a:gdLst/>
            <a:ahLst/>
            <a:cxnLst/>
            <a:rect l="l" t="t" r="r" b="b"/>
            <a:pathLst>
              <a:path w="2160240" h="3880673">
                <a:moveTo>
                  <a:pt x="816120" y="3545649"/>
                </a:moveTo>
                <a:cubicBezTo>
                  <a:pt x="802865" y="3545649"/>
                  <a:pt x="792120" y="3556394"/>
                  <a:pt x="792120" y="3569649"/>
                </a:cubicBezTo>
                <a:lnTo>
                  <a:pt x="792120" y="3665649"/>
                </a:lnTo>
                <a:cubicBezTo>
                  <a:pt x="792120" y="3678904"/>
                  <a:pt x="802865" y="3689649"/>
                  <a:pt x="816120" y="3689649"/>
                </a:cubicBezTo>
                <a:lnTo>
                  <a:pt x="1344120" y="3689649"/>
                </a:lnTo>
                <a:cubicBezTo>
                  <a:pt x="1357375" y="3689649"/>
                  <a:pt x="1368120" y="3678904"/>
                  <a:pt x="1368120" y="3665649"/>
                </a:cubicBezTo>
                <a:lnTo>
                  <a:pt x="1368120" y="3569649"/>
                </a:lnTo>
                <a:cubicBezTo>
                  <a:pt x="1368120" y="3556394"/>
                  <a:pt x="1357375" y="3545649"/>
                  <a:pt x="1344120" y="3545649"/>
                </a:cubicBezTo>
                <a:close/>
                <a:moveTo>
                  <a:pt x="1458489" y="1982610"/>
                </a:moveTo>
                <a:lnTo>
                  <a:pt x="1698487" y="1982610"/>
                </a:lnTo>
                <a:cubicBezTo>
                  <a:pt x="1731625" y="1982610"/>
                  <a:pt x="1758488" y="2009473"/>
                  <a:pt x="1758488" y="2042611"/>
                </a:cubicBezTo>
                <a:lnTo>
                  <a:pt x="1758488" y="2282649"/>
                </a:lnTo>
                <a:cubicBezTo>
                  <a:pt x="1758488" y="2315787"/>
                  <a:pt x="1731625" y="2342650"/>
                  <a:pt x="1698487" y="2342650"/>
                </a:cubicBezTo>
                <a:lnTo>
                  <a:pt x="1458489" y="2342650"/>
                </a:lnTo>
                <a:cubicBezTo>
                  <a:pt x="1425351" y="2342650"/>
                  <a:pt x="1398488" y="2315787"/>
                  <a:pt x="1398488" y="2282649"/>
                </a:cubicBezTo>
                <a:lnTo>
                  <a:pt x="1398488" y="2042611"/>
                </a:lnTo>
                <a:cubicBezTo>
                  <a:pt x="1398488" y="2009473"/>
                  <a:pt x="1425351" y="1982610"/>
                  <a:pt x="1458489" y="1982610"/>
                </a:cubicBezTo>
                <a:close/>
                <a:moveTo>
                  <a:pt x="946089" y="1982610"/>
                </a:moveTo>
                <a:lnTo>
                  <a:pt x="1186087" y="1982610"/>
                </a:lnTo>
                <a:cubicBezTo>
                  <a:pt x="1219225" y="1982610"/>
                  <a:pt x="1246088" y="2009473"/>
                  <a:pt x="1246088" y="2042611"/>
                </a:cubicBezTo>
                <a:lnTo>
                  <a:pt x="1246088" y="2282649"/>
                </a:lnTo>
                <a:cubicBezTo>
                  <a:pt x="1246088" y="2315787"/>
                  <a:pt x="1219225" y="2342650"/>
                  <a:pt x="1186087" y="2342650"/>
                </a:cubicBezTo>
                <a:lnTo>
                  <a:pt x="946089" y="2342650"/>
                </a:lnTo>
                <a:cubicBezTo>
                  <a:pt x="912951" y="2342650"/>
                  <a:pt x="886088" y="2315787"/>
                  <a:pt x="886088" y="2282649"/>
                </a:cubicBezTo>
                <a:lnTo>
                  <a:pt x="886088" y="2042611"/>
                </a:lnTo>
                <a:cubicBezTo>
                  <a:pt x="886088" y="2009473"/>
                  <a:pt x="912951" y="1982610"/>
                  <a:pt x="946089" y="1982610"/>
                </a:cubicBezTo>
                <a:close/>
                <a:moveTo>
                  <a:pt x="434129" y="1982610"/>
                </a:moveTo>
                <a:lnTo>
                  <a:pt x="674127" y="1982610"/>
                </a:lnTo>
                <a:cubicBezTo>
                  <a:pt x="707265" y="1982610"/>
                  <a:pt x="734128" y="2009473"/>
                  <a:pt x="734128" y="2042611"/>
                </a:cubicBezTo>
                <a:lnTo>
                  <a:pt x="734128" y="2282649"/>
                </a:lnTo>
                <a:cubicBezTo>
                  <a:pt x="734128" y="2315787"/>
                  <a:pt x="707265" y="2342650"/>
                  <a:pt x="674127" y="2342650"/>
                </a:cubicBezTo>
                <a:lnTo>
                  <a:pt x="434129" y="2342650"/>
                </a:lnTo>
                <a:cubicBezTo>
                  <a:pt x="400991" y="2342650"/>
                  <a:pt x="374128" y="2315787"/>
                  <a:pt x="374128" y="2282649"/>
                </a:cubicBezTo>
                <a:lnTo>
                  <a:pt x="374128" y="2042611"/>
                </a:lnTo>
                <a:cubicBezTo>
                  <a:pt x="374128" y="2009473"/>
                  <a:pt x="400991" y="1982610"/>
                  <a:pt x="434129" y="1982610"/>
                </a:cubicBezTo>
                <a:close/>
                <a:moveTo>
                  <a:pt x="1458489" y="1434014"/>
                </a:moveTo>
                <a:lnTo>
                  <a:pt x="1698487" y="1434014"/>
                </a:lnTo>
                <a:cubicBezTo>
                  <a:pt x="1731625" y="1434014"/>
                  <a:pt x="1758488" y="1460877"/>
                  <a:pt x="1758488" y="1494015"/>
                </a:cubicBezTo>
                <a:lnTo>
                  <a:pt x="1758488" y="1734053"/>
                </a:lnTo>
                <a:cubicBezTo>
                  <a:pt x="1758488" y="1767191"/>
                  <a:pt x="1731625" y="1794054"/>
                  <a:pt x="1698487" y="1794054"/>
                </a:cubicBezTo>
                <a:lnTo>
                  <a:pt x="1458489" y="1794054"/>
                </a:lnTo>
                <a:cubicBezTo>
                  <a:pt x="1425351" y="1794054"/>
                  <a:pt x="1398488" y="1767191"/>
                  <a:pt x="1398488" y="1734053"/>
                </a:cubicBezTo>
                <a:lnTo>
                  <a:pt x="1398488" y="1494015"/>
                </a:lnTo>
                <a:cubicBezTo>
                  <a:pt x="1398488" y="1460877"/>
                  <a:pt x="1425351" y="1434014"/>
                  <a:pt x="1458489" y="1434014"/>
                </a:cubicBezTo>
                <a:close/>
                <a:moveTo>
                  <a:pt x="946089" y="1434014"/>
                </a:moveTo>
                <a:lnTo>
                  <a:pt x="1186087" y="1434014"/>
                </a:lnTo>
                <a:cubicBezTo>
                  <a:pt x="1219225" y="1434014"/>
                  <a:pt x="1246088" y="1460877"/>
                  <a:pt x="1246088" y="1494015"/>
                </a:cubicBezTo>
                <a:lnTo>
                  <a:pt x="1246088" y="1734053"/>
                </a:lnTo>
                <a:cubicBezTo>
                  <a:pt x="1246088" y="1767191"/>
                  <a:pt x="1219225" y="1794054"/>
                  <a:pt x="1186087" y="1794054"/>
                </a:cubicBezTo>
                <a:lnTo>
                  <a:pt x="946089" y="1794054"/>
                </a:lnTo>
                <a:cubicBezTo>
                  <a:pt x="912951" y="1794054"/>
                  <a:pt x="886088" y="1767191"/>
                  <a:pt x="886088" y="1734053"/>
                </a:cubicBezTo>
                <a:lnTo>
                  <a:pt x="886088" y="1494015"/>
                </a:lnTo>
                <a:cubicBezTo>
                  <a:pt x="886088" y="1460877"/>
                  <a:pt x="912951" y="1434014"/>
                  <a:pt x="946089" y="1434014"/>
                </a:cubicBezTo>
                <a:close/>
                <a:moveTo>
                  <a:pt x="434129" y="1434014"/>
                </a:moveTo>
                <a:lnTo>
                  <a:pt x="674127" y="1434014"/>
                </a:lnTo>
                <a:cubicBezTo>
                  <a:pt x="707265" y="1434014"/>
                  <a:pt x="734128" y="1460877"/>
                  <a:pt x="734128" y="1494015"/>
                </a:cubicBezTo>
                <a:lnTo>
                  <a:pt x="734128" y="1734053"/>
                </a:lnTo>
                <a:cubicBezTo>
                  <a:pt x="734128" y="1767191"/>
                  <a:pt x="707265" y="1794054"/>
                  <a:pt x="674127" y="1794054"/>
                </a:cubicBezTo>
                <a:lnTo>
                  <a:pt x="434129" y="1794054"/>
                </a:lnTo>
                <a:cubicBezTo>
                  <a:pt x="400991" y="1794054"/>
                  <a:pt x="374128" y="1767191"/>
                  <a:pt x="374128" y="1734053"/>
                </a:cubicBezTo>
                <a:lnTo>
                  <a:pt x="374128" y="1494015"/>
                </a:lnTo>
                <a:cubicBezTo>
                  <a:pt x="374128" y="1460877"/>
                  <a:pt x="400991" y="1434014"/>
                  <a:pt x="434129" y="1434014"/>
                </a:cubicBezTo>
                <a:close/>
                <a:moveTo>
                  <a:pt x="1458489" y="885417"/>
                </a:moveTo>
                <a:lnTo>
                  <a:pt x="1698487" y="885417"/>
                </a:lnTo>
                <a:cubicBezTo>
                  <a:pt x="1731625" y="885417"/>
                  <a:pt x="1758488" y="912280"/>
                  <a:pt x="1758488" y="945418"/>
                </a:cubicBezTo>
                <a:lnTo>
                  <a:pt x="1758488" y="1185456"/>
                </a:lnTo>
                <a:cubicBezTo>
                  <a:pt x="1758488" y="1218594"/>
                  <a:pt x="1731625" y="1245457"/>
                  <a:pt x="1698487" y="1245457"/>
                </a:cubicBezTo>
                <a:lnTo>
                  <a:pt x="1458489" y="1245457"/>
                </a:lnTo>
                <a:cubicBezTo>
                  <a:pt x="1425351" y="1245457"/>
                  <a:pt x="1398488" y="1218594"/>
                  <a:pt x="1398488" y="1185456"/>
                </a:cubicBezTo>
                <a:lnTo>
                  <a:pt x="1398488" y="945418"/>
                </a:lnTo>
                <a:cubicBezTo>
                  <a:pt x="1398488" y="912280"/>
                  <a:pt x="1425351" y="885417"/>
                  <a:pt x="1458489" y="885417"/>
                </a:cubicBezTo>
                <a:close/>
                <a:moveTo>
                  <a:pt x="946089" y="885417"/>
                </a:moveTo>
                <a:lnTo>
                  <a:pt x="1186087" y="885417"/>
                </a:lnTo>
                <a:cubicBezTo>
                  <a:pt x="1219225" y="885417"/>
                  <a:pt x="1246088" y="912280"/>
                  <a:pt x="1246088" y="945418"/>
                </a:cubicBezTo>
                <a:lnTo>
                  <a:pt x="1246088" y="1185456"/>
                </a:lnTo>
                <a:cubicBezTo>
                  <a:pt x="1246088" y="1218594"/>
                  <a:pt x="1219225" y="1245457"/>
                  <a:pt x="1186087" y="1245457"/>
                </a:cubicBezTo>
                <a:lnTo>
                  <a:pt x="946089" y="1245457"/>
                </a:lnTo>
                <a:cubicBezTo>
                  <a:pt x="912951" y="1245457"/>
                  <a:pt x="886088" y="1218594"/>
                  <a:pt x="886088" y="1185456"/>
                </a:cubicBezTo>
                <a:lnTo>
                  <a:pt x="886088" y="945418"/>
                </a:lnTo>
                <a:cubicBezTo>
                  <a:pt x="886088" y="912280"/>
                  <a:pt x="912951" y="885417"/>
                  <a:pt x="946089" y="885417"/>
                </a:cubicBezTo>
                <a:close/>
                <a:moveTo>
                  <a:pt x="434129" y="885417"/>
                </a:moveTo>
                <a:lnTo>
                  <a:pt x="674127" y="885417"/>
                </a:lnTo>
                <a:cubicBezTo>
                  <a:pt x="707265" y="885417"/>
                  <a:pt x="734128" y="912280"/>
                  <a:pt x="734128" y="945418"/>
                </a:cubicBezTo>
                <a:lnTo>
                  <a:pt x="734128" y="1185456"/>
                </a:lnTo>
                <a:cubicBezTo>
                  <a:pt x="734128" y="1218594"/>
                  <a:pt x="707265" y="1245457"/>
                  <a:pt x="674127" y="1245457"/>
                </a:cubicBezTo>
                <a:lnTo>
                  <a:pt x="434129" y="1245457"/>
                </a:lnTo>
                <a:cubicBezTo>
                  <a:pt x="400991" y="1245457"/>
                  <a:pt x="374128" y="1218594"/>
                  <a:pt x="374128" y="1185456"/>
                </a:cubicBezTo>
                <a:lnTo>
                  <a:pt x="374128" y="945418"/>
                </a:lnTo>
                <a:cubicBezTo>
                  <a:pt x="374128" y="912280"/>
                  <a:pt x="400991" y="885417"/>
                  <a:pt x="434129" y="885417"/>
                </a:cubicBezTo>
                <a:close/>
                <a:moveTo>
                  <a:pt x="216024" y="608188"/>
                </a:moveTo>
                <a:lnTo>
                  <a:pt x="216024" y="3272484"/>
                </a:lnTo>
                <a:lnTo>
                  <a:pt x="1944216" y="3272484"/>
                </a:lnTo>
                <a:lnTo>
                  <a:pt x="1944216" y="608188"/>
                </a:lnTo>
                <a:close/>
                <a:moveTo>
                  <a:pt x="912102" y="305289"/>
                </a:moveTo>
                <a:cubicBezTo>
                  <a:pt x="905473" y="305289"/>
                  <a:pt x="900100" y="310662"/>
                  <a:pt x="900100" y="317291"/>
                </a:cubicBezTo>
                <a:lnTo>
                  <a:pt x="900100" y="365295"/>
                </a:lnTo>
                <a:cubicBezTo>
                  <a:pt x="900100" y="371924"/>
                  <a:pt x="905473" y="377297"/>
                  <a:pt x="912102" y="377297"/>
                </a:cubicBezTo>
                <a:lnTo>
                  <a:pt x="1248138" y="377297"/>
                </a:lnTo>
                <a:cubicBezTo>
                  <a:pt x="1254767" y="377297"/>
                  <a:pt x="1260140" y="371924"/>
                  <a:pt x="1260140" y="365295"/>
                </a:cubicBezTo>
                <a:lnTo>
                  <a:pt x="1260140" y="317291"/>
                </a:lnTo>
                <a:cubicBezTo>
                  <a:pt x="1260140" y="310662"/>
                  <a:pt x="1254767" y="305289"/>
                  <a:pt x="1248138" y="305289"/>
                </a:cubicBezTo>
                <a:close/>
                <a:moveTo>
                  <a:pt x="278153" y="0"/>
                </a:moveTo>
                <a:lnTo>
                  <a:pt x="1882087" y="0"/>
                </a:lnTo>
                <a:cubicBezTo>
                  <a:pt x="2035707" y="0"/>
                  <a:pt x="2160240" y="124533"/>
                  <a:pt x="2160240" y="278153"/>
                </a:cubicBezTo>
                <a:lnTo>
                  <a:pt x="2160240" y="3602520"/>
                </a:lnTo>
                <a:cubicBezTo>
                  <a:pt x="2160240" y="3756140"/>
                  <a:pt x="2035707" y="3880673"/>
                  <a:pt x="1882087" y="3880673"/>
                </a:cubicBezTo>
                <a:lnTo>
                  <a:pt x="278153" y="3880673"/>
                </a:lnTo>
                <a:cubicBezTo>
                  <a:pt x="124533" y="3880673"/>
                  <a:pt x="0" y="3756140"/>
                  <a:pt x="0" y="3602520"/>
                </a:cubicBezTo>
                <a:lnTo>
                  <a:pt x="0" y="278153"/>
                </a:lnTo>
                <a:cubicBezTo>
                  <a:pt x="0" y="124533"/>
                  <a:pt x="124533" y="0"/>
                  <a:pt x="278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16" name="TextBox 15">
            <a:extLst>
              <a:ext uri="{FF2B5EF4-FFF2-40B4-BE49-F238E27FC236}">
                <a16:creationId xmlns:a16="http://schemas.microsoft.com/office/drawing/2014/main" id="{A722D6AC-E3A0-4F2D-8046-AF7F47BB6DD2}"/>
              </a:ext>
            </a:extLst>
          </p:cNvPr>
          <p:cNvSpPr txBox="1"/>
          <p:nvPr/>
        </p:nvSpPr>
        <p:spPr>
          <a:xfrm>
            <a:off x="2687333" y="5017019"/>
            <a:ext cx="5972146" cy="643565"/>
          </a:xfrm>
          <a:prstGeom prst="rect">
            <a:avLst/>
          </a:prstGeom>
          <a:noFill/>
        </p:spPr>
        <p:txBody>
          <a:bodyPr wrap="square" rtlCol="0">
            <a:noAutofit/>
          </a:bodyPr>
          <a:lstStyle/>
          <a:p>
            <a:r>
              <a:rPr lang="en-IN" altLang="ko-KR" sz="2400" dirty="0">
                <a:solidFill>
                  <a:schemeClr val="bg1"/>
                </a:solidFill>
                <a:cs typeface="Arial" pitchFamily="34" charset="0"/>
              </a:rPr>
              <a:t>Easy Adoption for developers</a:t>
            </a:r>
            <a:endParaRPr lang="ko-KR" altLang="en-US" sz="2400" dirty="0">
              <a:solidFill>
                <a:schemeClr val="bg1"/>
              </a:solidFill>
              <a:cs typeface="Arial" pitchFamily="34" charset="0"/>
            </a:endParaRPr>
          </a:p>
        </p:txBody>
      </p:sp>
    </p:spTree>
    <p:extLst>
      <p:ext uri="{BB962C8B-B14F-4D97-AF65-F5344CB8AC3E}">
        <p14:creationId xmlns:p14="http://schemas.microsoft.com/office/powerpoint/2010/main" val="29227526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E82544C-5535-455B-9961-FD87736E60CD}"/>
              </a:ext>
            </a:extLst>
          </p:cNvPr>
          <p:cNvSpPr txBox="1"/>
          <p:nvPr/>
        </p:nvSpPr>
        <p:spPr>
          <a:xfrm>
            <a:off x="838200" y="365125"/>
            <a:ext cx="6254496" cy="18288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a:latin typeface="+mj-lt"/>
                <a:ea typeface="+mj-ea"/>
                <a:cs typeface="+mj-cs"/>
              </a:rPr>
              <a:t>Objective</a:t>
            </a:r>
          </a:p>
        </p:txBody>
      </p:sp>
      <p:sp>
        <p:nvSpPr>
          <p:cNvPr id="14" name="TextBox 13">
            <a:extLst>
              <a:ext uri="{FF2B5EF4-FFF2-40B4-BE49-F238E27FC236}">
                <a16:creationId xmlns:a16="http://schemas.microsoft.com/office/drawing/2014/main" id="{01FD96A1-23CC-4964-B38C-4A6E9E88A0CE}"/>
              </a:ext>
            </a:extLst>
          </p:cNvPr>
          <p:cNvSpPr txBox="1"/>
          <p:nvPr/>
        </p:nvSpPr>
        <p:spPr>
          <a:xfrm>
            <a:off x="838200" y="2322576"/>
            <a:ext cx="6254496" cy="385876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200"/>
              <a:t>     We are building a journal app for both official and un-official use for university activities, programs, seminars, etc. through which all the students and faculties are aware form university activities and get time to time information through this app because most of us not aware about what is going in our university. For that I and our team members take an initiative to build an Journal app for both purpose official and non-official use through which this problem resolve and for building this app we are using Android, Firebase, Various type of android library to build this app user friendly. </a:t>
            </a:r>
          </a:p>
          <a:p>
            <a:pPr indent="-228600">
              <a:lnSpc>
                <a:spcPct val="90000"/>
              </a:lnSpc>
              <a:spcAft>
                <a:spcPts val="600"/>
              </a:spcAft>
              <a:buFont typeface="Arial" panose="020B0604020202020204" pitchFamily="34" charset="0"/>
              <a:buChar char="•"/>
            </a:pPr>
            <a:endParaRPr lang="en-US" sz="2200"/>
          </a:p>
        </p:txBody>
      </p:sp>
      <p:pic>
        <p:nvPicPr>
          <p:cNvPr id="16" name="Picture 15" descr="A close up of a screen&#10;&#10;Description automatically generated">
            <a:extLst>
              <a:ext uri="{FF2B5EF4-FFF2-40B4-BE49-F238E27FC236}">
                <a16:creationId xmlns:a16="http://schemas.microsoft.com/office/drawing/2014/main" id="{E9629446-8FF5-4C92-AECD-38085F7BFDFE}"/>
              </a:ext>
            </a:extLst>
          </p:cNvPr>
          <p:cNvPicPr>
            <a:picLocks noChangeAspect="1"/>
          </p:cNvPicPr>
          <p:nvPr/>
        </p:nvPicPr>
        <p:blipFill rotWithShape="1">
          <a:blip r:embed="rId2">
            <a:extLst>
              <a:ext uri="{28A0092B-C50C-407E-A947-70E740481C1C}">
                <a14:useLocalDpi xmlns:a14="http://schemas.microsoft.com/office/drawing/2010/main" val="0"/>
              </a:ext>
            </a:extLst>
          </a:blip>
          <a:srcRect t="5488" r="-1" b="5825"/>
          <a:stretch/>
        </p:blipFill>
        <p:spPr>
          <a:xfrm>
            <a:off x="8060267" y="555651"/>
            <a:ext cx="3887894" cy="5746697"/>
          </a:xfrm>
          <a:prstGeom prst="rect">
            <a:avLst/>
          </a:prstGeom>
        </p:spPr>
      </p:pic>
    </p:spTree>
    <p:extLst>
      <p:ext uri="{BB962C8B-B14F-4D97-AF65-F5344CB8AC3E}">
        <p14:creationId xmlns:p14="http://schemas.microsoft.com/office/powerpoint/2010/main" val="61477715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E82544C-5535-455B-9961-FD87736E60CD}"/>
              </a:ext>
            </a:extLst>
          </p:cNvPr>
          <p:cNvSpPr txBox="1"/>
          <p:nvPr/>
        </p:nvSpPr>
        <p:spPr>
          <a:xfrm>
            <a:off x="3790326" y="56722"/>
            <a:ext cx="6044356" cy="707886"/>
          </a:xfrm>
          <a:prstGeom prst="rect">
            <a:avLst/>
          </a:prstGeom>
          <a:noFill/>
        </p:spPr>
        <p:txBody>
          <a:bodyPr wrap="square" rtlCol="0" anchor="ctr">
            <a:spAutoFit/>
          </a:bodyPr>
          <a:lstStyle/>
          <a:p>
            <a:r>
              <a:rPr lang="en-IN" sz="4000" b="1" dirty="0">
                <a:solidFill>
                  <a:schemeClr val="bg1"/>
                </a:solidFill>
              </a:rPr>
              <a:t>Technology Used</a:t>
            </a:r>
          </a:p>
        </p:txBody>
      </p:sp>
      <p:sp>
        <p:nvSpPr>
          <p:cNvPr id="18" name="TextBox 17">
            <a:extLst>
              <a:ext uri="{FF2B5EF4-FFF2-40B4-BE49-F238E27FC236}">
                <a16:creationId xmlns:a16="http://schemas.microsoft.com/office/drawing/2014/main" id="{86B60039-3E45-4A9F-A818-C76607F85697}"/>
              </a:ext>
            </a:extLst>
          </p:cNvPr>
          <p:cNvSpPr txBox="1"/>
          <p:nvPr/>
        </p:nvSpPr>
        <p:spPr>
          <a:xfrm>
            <a:off x="2760782" y="1303097"/>
            <a:ext cx="6312098" cy="858438"/>
          </a:xfrm>
          <a:prstGeom prst="rect">
            <a:avLst/>
          </a:prstGeom>
          <a:noFill/>
        </p:spPr>
        <p:txBody>
          <a:bodyPr wrap="square" rtlCol="0">
            <a:noAutofit/>
          </a:bodyPr>
          <a:lstStyle/>
          <a:p>
            <a:r>
              <a:rPr lang="en-IN" altLang="ko-KR" sz="2400" dirty="0">
                <a:solidFill>
                  <a:schemeClr val="bg1"/>
                </a:solidFill>
                <a:cs typeface="Arial" pitchFamily="34" charset="0"/>
              </a:rPr>
              <a:t>Android Studio 3.6.2</a:t>
            </a:r>
            <a:endParaRPr lang="ko-KR" altLang="en-US" sz="2400" dirty="0">
              <a:solidFill>
                <a:schemeClr val="bg1"/>
              </a:solidFill>
              <a:cs typeface="Arial" pitchFamily="34" charset="0"/>
            </a:endParaRPr>
          </a:p>
        </p:txBody>
      </p:sp>
      <p:sp>
        <p:nvSpPr>
          <p:cNvPr id="21" name="Rounded Rectangle 2">
            <a:extLst>
              <a:ext uri="{FF2B5EF4-FFF2-40B4-BE49-F238E27FC236}">
                <a16:creationId xmlns:a16="http://schemas.microsoft.com/office/drawing/2014/main" id="{601EB9D8-523F-41A9-BDC8-FE11801D8517}"/>
              </a:ext>
            </a:extLst>
          </p:cNvPr>
          <p:cNvSpPr>
            <a:spLocks noChangeAspect="1"/>
          </p:cNvSpPr>
          <p:nvPr/>
        </p:nvSpPr>
        <p:spPr>
          <a:xfrm>
            <a:off x="2118405" y="1270001"/>
            <a:ext cx="347052" cy="623448"/>
          </a:xfrm>
          <a:custGeom>
            <a:avLst/>
            <a:gdLst/>
            <a:ahLst/>
            <a:cxnLst/>
            <a:rect l="l" t="t" r="r" b="b"/>
            <a:pathLst>
              <a:path w="2160240" h="3880673">
                <a:moveTo>
                  <a:pt x="816120" y="3545649"/>
                </a:moveTo>
                <a:cubicBezTo>
                  <a:pt x="802865" y="3545649"/>
                  <a:pt x="792120" y="3556394"/>
                  <a:pt x="792120" y="3569649"/>
                </a:cubicBezTo>
                <a:lnTo>
                  <a:pt x="792120" y="3665649"/>
                </a:lnTo>
                <a:cubicBezTo>
                  <a:pt x="792120" y="3678904"/>
                  <a:pt x="802865" y="3689649"/>
                  <a:pt x="816120" y="3689649"/>
                </a:cubicBezTo>
                <a:lnTo>
                  <a:pt x="1344120" y="3689649"/>
                </a:lnTo>
                <a:cubicBezTo>
                  <a:pt x="1357375" y="3689649"/>
                  <a:pt x="1368120" y="3678904"/>
                  <a:pt x="1368120" y="3665649"/>
                </a:cubicBezTo>
                <a:lnTo>
                  <a:pt x="1368120" y="3569649"/>
                </a:lnTo>
                <a:cubicBezTo>
                  <a:pt x="1368120" y="3556394"/>
                  <a:pt x="1357375" y="3545649"/>
                  <a:pt x="1344120" y="3545649"/>
                </a:cubicBezTo>
                <a:close/>
                <a:moveTo>
                  <a:pt x="1458489" y="1982610"/>
                </a:moveTo>
                <a:lnTo>
                  <a:pt x="1698487" y="1982610"/>
                </a:lnTo>
                <a:cubicBezTo>
                  <a:pt x="1731625" y="1982610"/>
                  <a:pt x="1758488" y="2009473"/>
                  <a:pt x="1758488" y="2042611"/>
                </a:cubicBezTo>
                <a:lnTo>
                  <a:pt x="1758488" y="2282649"/>
                </a:lnTo>
                <a:cubicBezTo>
                  <a:pt x="1758488" y="2315787"/>
                  <a:pt x="1731625" y="2342650"/>
                  <a:pt x="1698487" y="2342650"/>
                </a:cubicBezTo>
                <a:lnTo>
                  <a:pt x="1458489" y="2342650"/>
                </a:lnTo>
                <a:cubicBezTo>
                  <a:pt x="1425351" y="2342650"/>
                  <a:pt x="1398488" y="2315787"/>
                  <a:pt x="1398488" y="2282649"/>
                </a:cubicBezTo>
                <a:lnTo>
                  <a:pt x="1398488" y="2042611"/>
                </a:lnTo>
                <a:cubicBezTo>
                  <a:pt x="1398488" y="2009473"/>
                  <a:pt x="1425351" y="1982610"/>
                  <a:pt x="1458489" y="1982610"/>
                </a:cubicBezTo>
                <a:close/>
                <a:moveTo>
                  <a:pt x="946089" y="1982610"/>
                </a:moveTo>
                <a:lnTo>
                  <a:pt x="1186087" y="1982610"/>
                </a:lnTo>
                <a:cubicBezTo>
                  <a:pt x="1219225" y="1982610"/>
                  <a:pt x="1246088" y="2009473"/>
                  <a:pt x="1246088" y="2042611"/>
                </a:cubicBezTo>
                <a:lnTo>
                  <a:pt x="1246088" y="2282649"/>
                </a:lnTo>
                <a:cubicBezTo>
                  <a:pt x="1246088" y="2315787"/>
                  <a:pt x="1219225" y="2342650"/>
                  <a:pt x="1186087" y="2342650"/>
                </a:cubicBezTo>
                <a:lnTo>
                  <a:pt x="946089" y="2342650"/>
                </a:lnTo>
                <a:cubicBezTo>
                  <a:pt x="912951" y="2342650"/>
                  <a:pt x="886088" y="2315787"/>
                  <a:pt x="886088" y="2282649"/>
                </a:cubicBezTo>
                <a:lnTo>
                  <a:pt x="886088" y="2042611"/>
                </a:lnTo>
                <a:cubicBezTo>
                  <a:pt x="886088" y="2009473"/>
                  <a:pt x="912951" y="1982610"/>
                  <a:pt x="946089" y="1982610"/>
                </a:cubicBezTo>
                <a:close/>
                <a:moveTo>
                  <a:pt x="434129" y="1982610"/>
                </a:moveTo>
                <a:lnTo>
                  <a:pt x="674127" y="1982610"/>
                </a:lnTo>
                <a:cubicBezTo>
                  <a:pt x="707265" y="1982610"/>
                  <a:pt x="734128" y="2009473"/>
                  <a:pt x="734128" y="2042611"/>
                </a:cubicBezTo>
                <a:lnTo>
                  <a:pt x="734128" y="2282649"/>
                </a:lnTo>
                <a:cubicBezTo>
                  <a:pt x="734128" y="2315787"/>
                  <a:pt x="707265" y="2342650"/>
                  <a:pt x="674127" y="2342650"/>
                </a:cubicBezTo>
                <a:lnTo>
                  <a:pt x="434129" y="2342650"/>
                </a:lnTo>
                <a:cubicBezTo>
                  <a:pt x="400991" y="2342650"/>
                  <a:pt x="374128" y="2315787"/>
                  <a:pt x="374128" y="2282649"/>
                </a:cubicBezTo>
                <a:lnTo>
                  <a:pt x="374128" y="2042611"/>
                </a:lnTo>
                <a:cubicBezTo>
                  <a:pt x="374128" y="2009473"/>
                  <a:pt x="400991" y="1982610"/>
                  <a:pt x="434129" y="1982610"/>
                </a:cubicBezTo>
                <a:close/>
                <a:moveTo>
                  <a:pt x="1458489" y="1434014"/>
                </a:moveTo>
                <a:lnTo>
                  <a:pt x="1698487" y="1434014"/>
                </a:lnTo>
                <a:cubicBezTo>
                  <a:pt x="1731625" y="1434014"/>
                  <a:pt x="1758488" y="1460877"/>
                  <a:pt x="1758488" y="1494015"/>
                </a:cubicBezTo>
                <a:lnTo>
                  <a:pt x="1758488" y="1734053"/>
                </a:lnTo>
                <a:cubicBezTo>
                  <a:pt x="1758488" y="1767191"/>
                  <a:pt x="1731625" y="1794054"/>
                  <a:pt x="1698487" y="1794054"/>
                </a:cubicBezTo>
                <a:lnTo>
                  <a:pt x="1458489" y="1794054"/>
                </a:lnTo>
                <a:cubicBezTo>
                  <a:pt x="1425351" y="1794054"/>
                  <a:pt x="1398488" y="1767191"/>
                  <a:pt x="1398488" y="1734053"/>
                </a:cubicBezTo>
                <a:lnTo>
                  <a:pt x="1398488" y="1494015"/>
                </a:lnTo>
                <a:cubicBezTo>
                  <a:pt x="1398488" y="1460877"/>
                  <a:pt x="1425351" y="1434014"/>
                  <a:pt x="1458489" y="1434014"/>
                </a:cubicBezTo>
                <a:close/>
                <a:moveTo>
                  <a:pt x="946089" y="1434014"/>
                </a:moveTo>
                <a:lnTo>
                  <a:pt x="1186087" y="1434014"/>
                </a:lnTo>
                <a:cubicBezTo>
                  <a:pt x="1219225" y="1434014"/>
                  <a:pt x="1246088" y="1460877"/>
                  <a:pt x="1246088" y="1494015"/>
                </a:cubicBezTo>
                <a:lnTo>
                  <a:pt x="1246088" y="1734053"/>
                </a:lnTo>
                <a:cubicBezTo>
                  <a:pt x="1246088" y="1767191"/>
                  <a:pt x="1219225" y="1794054"/>
                  <a:pt x="1186087" y="1794054"/>
                </a:cubicBezTo>
                <a:lnTo>
                  <a:pt x="946089" y="1794054"/>
                </a:lnTo>
                <a:cubicBezTo>
                  <a:pt x="912951" y="1794054"/>
                  <a:pt x="886088" y="1767191"/>
                  <a:pt x="886088" y="1734053"/>
                </a:cubicBezTo>
                <a:lnTo>
                  <a:pt x="886088" y="1494015"/>
                </a:lnTo>
                <a:cubicBezTo>
                  <a:pt x="886088" y="1460877"/>
                  <a:pt x="912951" y="1434014"/>
                  <a:pt x="946089" y="1434014"/>
                </a:cubicBezTo>
                <a:close/>
                <a:moveTo>
                  <a:pt x="434129" y="1434014"/>
                </a:moveTo>
                <a:lnTo>
                  <a:pt x="674127" y="1434014"/>
                </a:lnTo>
                <a:cubicBezTo>
                  <a:pt x="707265" y="1434014"/>
                  <a:pt x="734128" y="1460877"/>
                  <a:pt x="734128" y="1494015"/>
                </a:cubicBezTo>
                <a:lnTo>
                  <a:pt x="734128" y="1734053"/>
                </a:lnTo>
                <a:cubicBezTo>
                  <a:pt x="734128" y="1767191"/>
                  <a:pt x="707265" y="1794054"/>
                  <a:pt x="674127" y="1794054"/>
                </a:cubicBezTo>
                <a:lnTo>
                  <a:pt x="434129" y="1794054"/>
                </a:lnTo>
                <a:cubicBezTo>
                  <a:pt x="400991" y="1794054"/>
                  <a:pt x="374128" y="1767191"/>
                  <a:pt x="374128" y="1734053"/>
                </a:cubicBezTo>
                <a:lnTo>
                  <a:pt x="374128" y="1494015"/>
                </a:lnTo>
                <a:cubicBezTo>
                  <a:pt x="374128" y="1460877"/>
                  <a:pt x="400991" y="1434014"/>
                  <a:pt x="434129" y="1434014"/>
                </a:cubicBezTo>
                <a:close/>
                <a:moveTo>
                  <a:pt x="1458489" y="885417"/>
                </a:moveTo>
                <a:lnTo>
                  <a:pt x="1698487" y="885417"/>
                </a:lnTo>
                <a:cubicBezTo>
                  <a:pt x="1731625" y="885417"/>
                  <a:pt x="1758488" y="912280"/>
                  <a:pt x="1758488" y="945418"/>
                </a:cubicBezTo>
                <a:lnTo>
                  <a:pt x="1758488" y="1185456"/>
                </a:lnTo>
                <a:cubicBezTo>
                  <a:pt x="1758488" y="1218594"/>
                  <a:pt x="1731625" y="1245457"/>
                  <a:pt x="1698487" y="1245457"/>
                </a:cubicBezTo>
                <a:lnTo>
                  <a:pt x="1458489" y="1245457"/>
                </a:lnTo>
                <a:cubicBezTo>
                  <a:pt x="1425351" y="1245457"/>
                  <a:pt x="1398488" y="1218594"/>
                  <a:pt x="1398488" y="1185456"/>
                </a:cubicBezTo>
                <a:lnTo>
                  <a:pt x="1398488" y="945418"/>
                </a:lnTo>
                <a:cubicBezTo>
                  <a:pt x="1398488" y="912280"/>
                  <a:pt x="1425351" y="885417"/>
                  <a:pt x="1458489" y="885417"/>
                </a:cubicBezTo>
                <a:close/>
                <a:moveTo>
                  <a:pt x="946089" y="885417"/>
                </a:moveTo>
                <a:lnTo>
                  <a:pt x="1186087" y="885417"/>
                </a:lnTo>
                <a:cubicBezTo>
                  <a:pt x="1219225" y="885417"/>
                  <a:pt x="1246088" y="912280"/>
                  <a:pt x="1246088" y="945418"/>
                </a:cubicBezTo>
                <a:lnTo>
                  <a:pt x="1246088" y="1185456"/>
                </a:lnTo>
                <a:cubicBezTo>
                  <a:pt x="1246088" y="1218594"/>
                  <a:pt x="1219225" y="1245457"/>
                  <a:pt x="1186087" y="1245457"/>
                </a:cubicBezTo>
                <a:lnTo>
                  <a:pt x="946089" y="1245457"/>
                </a:lnTo>
                <a:cubicBezTo>
                  <a:pt x="912951" y="1245457"/>
                  <a:pt x="886088" y="1218594"/>
                  <a:pt x="886088" y="1185456"/>
                </a:cubicBezTo>
                <a:lnTo>
                  <a:pt x="886088" y="945418"/>
                </a:lnTo>
                <a:cubicBezTo>
                  <a:pt x="886088" y="912280"/>
                  <a:pt x="912951" y="885417"/>
                  <a:pt x="946089" y="885417"/>
                </a:cubicBezTo>
                <a:close/>
                <a:moveTo>
                  <a:pt x="434129" y="885417"/>
                </a:moveTo>
                <a:lnTo>
                  <a:pt x="674127" y="885417"/>
                </a:lnTo>
                <a:cubicBezTo>
                  <a:pt x="707265" y="885417"/>
                  <a:pt x="734128" y="912280"/>
                  <a:pt x="734128" y="945418"/>
                </a:cubicBezTo>
                <a:lnTo>
                  <a:pt x="734128" y="1185456"/>
                </a:lnTo>
                <a:cubicBezTo>
                  <a:pt x="734128" y="1218594"/>
                  <a:pt x="707265" y="1245457"/>
                  <a:pt x="674127" y="1245457"/>
                </a:cubicBezTo>
                <a:lnTo>
                  <a:pt x="434129" y="1245457"/>
                </a:lnTo>
                <a:cubicBezTo>
                  <a:pt x="400991" y="1245457"/>
                  <a:pt x="374128" y="1218594"/>
                  <a:pt x="374128" y="1185456"/>
                </a:cubicBezTo>
                <a:lnTo>
                  <a:pt x="374128" y="945418"/>
                </a:lnTo>
                <a:cubicBezTo>
                  <a:pt x="374128" y="912280"/>
                  <a:pt x="400991" y="885417"/>
                  <a:pt x="434129" y="885417"/>
                </a:cubicBezTo>
                <a:close/>
                <a:moveTo>
                  <a:pt x="216024" y="608188"/>
                </a:moveTo>
                <a:lnTo>
                  <a:pt x="216024" y="3272484"/>
                </a:lnTo>
                <a:lnTo>
                  <a:pt x="1944216" y="3272484"/>
                </a:lnTo>
                <a:lnTo>
                  <a:pt x="1944216" y="608188"/>
                </a:lnTo>
                <a:close/>
                <a:moveTo>
                  <a:pt x="912102" y="305289"/>
                </a:moveTo>
                <a:cubicBezTo>
                  <a:pt x="905473" y="305289"/>
                  <a:pt x="900100" y="310662"/>
                  <a:pt x="900100" y="317291"/>
                </a:cubicBezTo>
                <a:lnTo>
                  <a:pt x="900100" y="365295"/>
                </a:lnTo>
                <a:cubicBezTo>
                  <a:pt x="900100" y="371924"/>
                  <a:pt x="905473" y="377297"/>
                  <a:pt x="912102" y="377297"/>
                </a:cubicBezTo>
                <a:lnTo>
                  <a:pt x="1248138" y="377297"/>
                </a:lnTo>
                <a:cubicBezTo>
                  <a:pt x="1254767" y="377297"/>
                  <a:pt x="1260140" y="371924"/>
                  <a:pt x="1260140" y="365295"/>
                </a:cubicBezTo>
                <a:lnTo>
                  <a:pt x="1260140" y="317291"/>
                </a:lnTo>
                <a:cubicBezTo>
                  <a:pt x="1260140" y="310662"/>
                  <a:pt x="1254767" y="305289"/>
                  <a:pt x="1248138" y="305289"/>
                </a:cubicBezTo>
                <a:close/>
                <a:moveTo>
                  <a:pt x="278153" y="0"/>
                </a:moveTo>
                <a:lnTo>
                  <a:pt x="1882087" y="0"/>
                </a:lnTo>
                <a:cubicBezTo>
                  <a:pt x="2035707" y="0"/>
                  <a:pt x="2160240" y="124533"/>
                  <a:pt x="2160240" y="278153"/>
                </a:cubicBezTo>
                <a:lnTo>
                  <a:pt x="2160240" y="3602520"/>
                </a:lnTo>
                <a:cubicBezTo>
                  <a:pt x="2160240" y="3756140"/>
                  <a:pt x="2035707" y="3880673"/>
                  <a:pt x="1882087" y="3880673"/>
                </a:cubicBezTo>
                <a:lnTo>
                  <a:pt x="278153" y="3880673"/>
                </a:lnTo>
                <a:cubicBezTo>
                  <a:pt x="124533" y="3880673"/>
                  <a:pt x="0" y="3756140"/>
                  <a:pt x="0" y="3602520"/>
                </a:cubicBezTo>
                <a:lnTo>
                  <a:pt x="0" y="278153"/>
                </a:lnTo>
                <a:cubicBezTo>
                  <a:pt x="0" y="124533"/>
                  <a:pt x="124533" y="0"/>
                  <a:pt x="278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24" name="TextBox 23">
            <a:extLst>
              <a:ext uri="{FF2B5EF4-FFF2-40B4-BE49-F238E27FC236}">
                <a16:creationId xmlns:a16="http://schemas.microsoft.com/office/drawing/2014/main" id="{DBFE3DB7-CD9E-401B-BA3D-E0BBB83FBA5B}"/>
              </a:ext>
            </a:extLst>
          </p:cNvPr>
          <p:cNvSpPr txBox="1"/>
          <p:nvPr/>
        </p:nvSpPr>
        <p:spPr>
          <a:xfrm>
            <a:off x="2760782" y="2868007"/>
            <a:ext cx="6550195" cy="498537"/>
          </a:xfrm>
          <a:prstGeom prst="rect">
            <a:avLst/>
          </a:prstGeom>
          <a:noFill/>
        </p:spPr>
        <p:txBody>
          <a:bodyPr wrap="square" rtlCol="0">
            <a:noAutofit/>
          </a:bodyPr>
          <a:lstStyle/>
          <a:p>
            <a:r>
              <a:rPr lang="en-IN" sz="2400" dirty="0">
                <a:solidFill>
                  <a:schemeClr val="bg1"/>
                </a:solidFill>
              </a:rPr>
              <a:t>Firebase </a:t>
            </a:r>
            <a:r>
              <a:rPr lang="en-IN" sz="2400" dirty="0" err="1">
                <a:solidFill>
                  <a:schemeClr val="bg1"/>
                </a:solidFill>
              </a:rPr>
              <a:t>Firestore</a:t>
            </a:r>
            <a:r>
              <a:rPr lang="en-IN" sz="2400" dirty="0">
                <a:solidFill>
                  <a:schemeClr val="bg1"/>
                </a:solidFill>
              </a:rPr>
              <a:t> – Real Time Database</a:t>
            </a:r>
            <a:endParaRPr lang="ko-KR" altLang="en-US" sz="2400" dirty="0">
              <a:solidFill>
                <a:schemeClr val="bg1"/>
              </a:solidFill>
              <a:cs typeface="Arial" pitchFamily="34" charset="0"/>
            </a:endParaRPr>
          </a:p>
        </p:txBody>
      </p:sp>
      <p:sp>
        <p:nvSpPr>
          <p:cNvPr id="2" name="Rectangle 1">
            <a:extLst>
              <a:ext uri="{FF2B5EF4-FFF2-40B4-BE49-F238E27FC236}">
                <a16:creationId xmlns:a16="http://schemas.microsoft.com/office/drawing/2014/main" id="{E9D0FB31-62D1-43B1-A059-76788CA85AE7}"/>
              </a:ext>
            </a:extLst>
          </p:cNvPr>
          <p:cNvSpPr/>
          <p:nvPr/>
        </p:nvSpPr>
        <p:spPr>
          <a:xfrm>
            <a:off x="2816442" y="4509168"/>
            <a:ext cx="2698871" cy="368259"/>
          </a:xfrm>
          <a:prstGeom prst="rect">
            <a:avLst/>
          </a:prstGeom>
        </p:spPr>
        <p:txBody>
          <a:bodyPr wrap="square">
            <a:noAutofit/>
          </a:bodyPr>
          <a:lstStyle/>
          <a:p>
            <a:pPr marL="63500" indent="-73025">
              <a:lnSpc>
                <a:spcPct val="90000"/>
              </a:lnSpc>
              <a:spcAft>
                <a:spcPts val="1015"/>
              </a:spcAft>
            </a:pPr>
            <a:r>
              <a:rPr lang="en-IN" sz="2400" dirty="0">
                <a:solidFill>
                  <a:schemeClr val="bg1"/>
                </a:solidFill>
                <a:effectLst/>
                <a:latin typeface="Calibri" panose="020F0502020204030204" pitchFamily="34" charset="0"/>
                <a:ea typeface="Calibri" panose="020F0502020204030204" pitchFamily="34" charset="0"/>
              </a:rPr>
              <a:t>Adobe XD</a:t>
            </a:r>
          </a:p>
        </p:txBody>
      </p:sp>
      <p:sp>
        <p:nvSpPr>
          <p:cNvPr id="26" name="Rounded Rectangle 2">
            <a:extLst>
              <a:ext uri="{FF2B5EF4-FFF2-40B4-BE49-F238E27FC236}">
                <a16:creationId xmlns:a16="http://schemas.microsoft.com/office/drawing/2014/main" id="{30A9A6E4-5EC7-4A96-A495-9BD47272F0A0}"/>
              </a:ext>
            </a:extLst>
          </p:cNvPr>
          <p:cNvSpPr>
            <a:spLocks noChangeAspect="1"/>
          </p:cNvSpPr>
          <p:nvPr/>
        </p:nvSpPr>
        <p:spPr>
          <a:xfrm>
            <a:off x="2118405" y="2805552"/>
            <a:ext cx="347052" cy="623448"/>
          </a:xfrm>
          <a:custGeom>
            <a:avLst/>
            <a:gdLst/>
            <a:ahLst/>
            <a:cxnLst/>
            <a:rect l="l" t="t" r="r" b="b"/>
            <a:pathLst>
              <a:path w="2160240" h="3880673">
                <a:moveTo>
                  <a:pt x="816120" y="3545649"/>
                </a:moveTo>
                <a:cubicBezTo>
                  <a:pt x="802865" y="3545649"/>
                  <a:pt x="792120" y="3556394"/>
                  <a:pt x="792120" y="3569649"/>
                </a:cubicBezTo>
                <a:lnTo>
                  <a:pt x="792120" y="3665649"/>
                </a:lnTo>
                <a:cubicBezTo>
                  <a:pt x="792120" y="3678904"/>
                  <a:pt x="802865" y="3689649"/>
                  <a:pt x="816120" y="3689649"/>
                </a:cubicBezTo>
                <a:lnTo>
                  <a:pt x="1344120" y="3689649"/>
                </a:lnTo>
                <a:cubicBezTo>
                  <a:pt x="1357375" y="3689649"/>
                  <a:pt x="1368120" y="3678904"/>
                  <a:pt x="1368120" y="3665649"/>
                </a:cubicBezTo>
                <a:lnTo>
                  <a:pt x="1368120" y="3569649"/>
                </a:lnTo>
                <a:cubicBezTo>
                  <a:pt x="1368120" y="3556394"/>
                  <a:pt x="1357375" y="3545649"/>
                  <a:pt x="1344120" y="3545649"/>
                </a:cubicBezTo>
                <a:close/>
                <a:moveTo>
                  <a:pt x="1458489" y="1982610"/>
                </a:moveTo>
                <a:lnTo>
                  <a:pt x="1698487" y="1982610"/>
                </a:lnTo>
                <a:cubicBezTo>
                  <a:pt x="1731625" y="1982610"/>
                  <a:pt x="1758488" y="2009473"/>
                  <a:pt x="1758488" y="2042611"/>
                </a:cubicBezTo>
                <a:lnTo>
                  <a:pt x="1758488" y="2282649"/>
                </a:lnTo>
                <a:cubicBezTo>
                  <a:pt x="1758488" y="2315787"/>
                  <a:pt x="1731625" y="2342650"/>
                  <a:pt x="1698487" y="2342650"/>
                </a:cubicBezTo>
                <a:lnTo>
                  <a:pt x="1458489" y="2342650"/>
                </a:lnTo>
                <a:cubicBezTo>
                  <a:pt x="1425351" y="2342650"/>
                  <a:pt x="1398488" y="2315787"/>
                  <a:pt x="1398488" y="2282649"/>
                </a:cubicBezTo>
                <a:lnTo>
                  <a:pt x="1398488" y="2042611"/>
                </a:lnTo>
                <a:cubicBezTo>
                  <a:pt x="1398488" y="2009473"/>
                  <a:pt x="1425351" y="1982610"/>
                  <a:pt x="1458489" y="1982610"/>
                </a:cubicBezTo>
                <a:close/>
                <a:moveTo>
                  <a:pt x="946089" y="1982610"/>
                </a:moveTo>
                <a:lnTo>
                  <a:pt x="1186087" y="1982610"/>
                </a:lnTo>
                <a:cubicBezTo>
                  <a:pt x="1219225" y="1982610"/>
                  <a:pt x="1246088" y="2009473"/>
                  <a:pt x="1246088" y="2042611"/>
                </a:cubicBezTo>
                <a:lnTo>
                  <a:pt x="1246088" y="2282649"/>
                </a:lnTo>
                <a:cubicBezTo>
                  <a:pt x="1246088" y="2315787"/>
                  <a:pt x="1219225" y="2342650"/>
                  <a:pt x="1186087" y="2342650"/>
                </a:cubicBezTo>
                <a:lnTo>
                  <a:pt x="946089" y="2342650"/>
                </a:lnTo>
                <a:cubicBezTo>
                  <a:pt x="912951" y="2342650"/>
                  <a:pt x="886088" y="2315787"/>
                  <a:pt x="886088" y="2282649"/>
                </a:cubicBezTo>
                <a:lnTo>
                  <a:pt x="886088" y="2042611"/>
                </a:lnTo>
                <a:cubicBezTo>
                  <a:pt x="886088" y="2009473"/>
                  <a:pt x="912951" y="1982610"/>
                  <a:pt x="946089" y="1982610"/>
                </a:cubicBezTo>
                <a:close/>
                <a:moveTo>
                  <a:pt x="434129" y="1982610"/>
                </a:moveTo>
                <a:lnTo>
                  <a:pt x="674127" y="1982610"/>
                </a:lnTo>
                <a:cubicBezTo>
                  <a:pt x="707265" y="1982610"/>
                  <a:pt x="734128" y="2009473"/>
                  <a:pt x="734128" y="2042611"/>
                </a:cubicBezTo>
                <a:lnTo>
                  <a:pt x="734128" y="2282649"/>
                </a:lnTo>
                <a:cubicBezTo>
                  <a:pt x="734128" y="2315787"/>
                  <a:pt x="707265" y="2342650"/>
                  <a:pt x="674127" y="2342650"/>
                </a:cubicBezTo>
                <a:lnTo>
                  <a:pt x="434129" y="2342650"/>
                </a:lnTo>
                <a:cubicBezTo>
                  <a:pt x="400991" y="2342650"/>
                  <a:pt x="374128" y="2315787"/>
                  <a:pt x="374128" y="2282649"/>
                </a:cubicBezTo>
                <a:lnTo>
                  <a:pt x="374128" y="2042611"/>
                </a:lnTo>
                <a:cubicBezTo>
                  <a:pt x="374128" y="2009473"/>
                  <a:pt x="400991" y="1982610"/>
                  <a:pt x="434129" y="1982610"/>
                </a:cubicBezTo>
                <a:close/>
                <a:moveTo>
                  <a:pt x="1458489" y="1434014"/>
                </a:moveTo>
                <a:lnTo>
                  <a:pt x="1698487" y="1434014"/>
                </a:lnTo>
                <a:cubicBezTo>
                  <a:pt x="1731625" y="1434014"/>
                  <a:pt x="1758488" y="1460877"/>
                  <a:pt x="1758488" y="1494015"/>
                </a:cubicBezTo>
                <a:lnTo>
                  <a:pt x="1758488" y="1734053"/>
                </a:lnTo>
                <a:cubicBezTo>
                  <a:pt x="1758488" y="1767191"/>
                  <a:pt x="1731625" y="1794054"/>
                  <a:pt x="1698487" y="1794054"/>
                </a:cubicBezTo>
                <a:lnTo>
                  <a:pt x="1458489" y="1794054"/>
                </a:lnTo>
                <a:cubicBezTo>
                  <a:pt x="1425351" y="1794054"/>
                  <a:pt x="1398488" y="1767191"/>
                  <a:pt x="1398488" y="1734053"/>
                </a:cubicBezTo>
                <a:lnTo>
                  <a:pt x="1398488" y="1494015"/>
                </a:lnTo>
                <a:cubicBezTo>
                  <a:pt x="1398488" y="1460877"/>
                  <a:pt x="1425351" y="1434014"/>
                  <a:pt x="1458489" y="1434014"/>
                </a:cubicBezTo>
                <a:close/>
                <a:moveTo>
                  <a:pt x="946089" y="1434014"/>
                </a:moveTo>
                <a:lnTo>
                  <a:pt x="1186087" y="1434014"/>
                </a:lnTo>
                <a:cubicBezTo>
                  <a:pt x="1219225" y="1434014"/>
                  <a:pt x="1246088" y="1460877"/>
                  <a:pt x="1246088" y="1494015"/>
                </a:cubicBezTo>
                <a:lnTo>
                  <a:pt x="1246088" y="1734053"/>
                </a:lnTo>
                <a:cubicBezTo>
                  <a:pt x="1246088" y="1767191"/>
                  <a:pt x="1219225" y="1794054"/>
                  <a:pt x="1186087" y="1794054"/>
                </a:cubicBezTo>
                <a:lnTo>
                  <a:pt x="946089" y="1794054"/>
                </a:lnTo>
                <a:cubicBezTo>
                  <a:pt x="912951" y="1794054"/>
                  <a:pt x="886088" y="1767191"/>
                  <a:pt x="886088" y="1734053"/>
                </a:cubicBezTo>
                <a:lnTo>
                  <a:pt x="886088" y="1494015"/>
                </a:lnTo>
                <a:cubicBezTo>
                  <a:pt x="886088" y="1460877"/>
                  <a:pt x="912951" y="1434014"/>
                  <a:pt x="946089" y="1434014"/>
                </a:cubicBezTo>
                <a:close/>
                <a:moveTo>
                  <a:pt x="434129" y="1434014"/>
                </a:moveTo>
                <a:lnTo>
                  <a:pt x="674127" y="1434014"/>
                </a:lnTo>
                <a:cubicBezTo>
                  <a:pt x="707265" y="1434014"/>
                  <a:pt x="734128" y="1460877"/>
                  <a:pt x="734128" y="1494015"/>
                </a:cubicBezTo>
                <a:lnTo>
                  <a:pt x="734128" y="1734053"/>
                </a:lnTo>
                <a:cubicBezTo>
                  <a:pt x="734128" y="1767191"/>
                  <a:pt x="707265" y="1794054"/>
                  <a:pt x="674127" y="1794054"/>
                </a:cubicBezTo>
                <a:lnTo>
                  <a:pt x="434129" y="1794054"/>
                </a:lnTo>
                <a:cubicBezTo>
                  <a:pt x="400991" y="1794054"/>
                  <a:pt x="374128" y="1767191"/>
                  <a:pt x="374128" y="1734053"/>
                </a:cubicBezTo>
                <a:lnTo>
                  <a:pt x="374128" y="1494015"/>
                </a:lnTo>
                <a:cubicBezTo>
                  <a:pt x="374128" y="1460877"/>
                  <a:pt x="400991" y="1434014"/>
                  <a:pt x="434129" y="1434014"/>
                </a:cubicBezTo>
                <a:close/>
                <a:moveTo>
                  <a:pt x="1458489" y="885417"/>
                </a:moveTo>
                <a:lnTo>
                  <a:pt x="1698487" y="885417"/>
                </a:lnTo>
                <a:cubicBezTo>
                  <a:pt x="1731625" y="885417"/>
                  <a:pt x="1758488" y="912280"/>
                  <a:pt x="1758488" y="945418"/>
                </a:cubicBezTo>
                <a:lnTo>
                  <a:pt x="1758488" y="1185456"/>
                </a:lnTo>
                <a:cubicBezTo>
                  <a:pt x="1758488" y="1218594"/>
                  <a:pt x="1731625" y="1245457"/>
                  <a:pt x="1698487" y="1245457"/>
                </a:cubicBezTo>
                <a:lnTo>
                  <a:pt x="1458489" y="1245457"/>
                </a:lnTo>
                <a:cubicBezTo>
                  <a:pt x="1425351" y="1245457"/>
                  <a:pt x="1398488" y="1218594"/>
                  <a:pt x="1398488" y="1185456"/>
                </a:cubicBezTo>
                <a:lnTo>
                  <a:pt x="1398488" y="945418"/>
                </a:lnTo>
                <a:cubicBezTo>
                  <a:pt x="1398488" y="912280"/>
                  <a:pt x="1425351" y="885417"/>
                  <a:pt x="1458489" y="885417"/>
                </a:cubicBezTo>
                <a:close/>
                <a:moveTo>
                  <a:pt x="946089" y="885417"/>
                </a:moveTo>
                <a:lnTo>
                  <a:pt x="1186087" y="885417"/>
                </a:lnTo>
                <a:cubicBezTo>
                  <a:pt x="1219225" y="885417"/>
                  <a:pt x="1246088" y="912280"/>
                  <a:pt x="1246088" y="945418"/>
                </a:cubicBezTo>
                <a:lnTo>
                  <a:pt x="1246088" y="1185456"/>
                </a:lnTo>
                <a:cubicBezTo>
                  <a:pt x="1246088" y="1218594"/>
                  <a:pt x="1219225" y="1245457"/>
                  <a:pt x="1186087" y="1245457"/>
                </a:cubicBezTo>
                <a:lnTo>
                  <a:pt x="946089" y="1245457"/>
                </a:lnTo>
                <a:cubicBezTo>
                  <a:pt x="912951" y="1245457"/>
                  <a:pt x="886088" y="1218594"/>
                  <a:pt x="886088" y="1185456"/>
                </a:cubicBezTo>
                <a:lnTo>
                  <a:pt x="886088" y="945418"/>
                </a:lnTo>
                <a:cubicBezTo>
                  <a:pt x="886088" y="912280"/>
                  <a:pt x="912951" y="885417"/>
                  <a:pt x="946089" y="885417"/>
                </a:cubicBezTo>
                <a:close/>
                <a:moveTo>
                  <a:pt x="434129" y="885417"/>
                </a:moveTo>
                <a:lnTo>
                  <a:pt x="674127" y="885417"/>
                </a:lnTo>
                <a:cubicBezTo>
                  <a:pt x="707265" y="885417"/>
                  <a:pt x="734128" y="912280"/>
                  <a:pt x="734128" y="945418"/>
                </a:cubicBezTo>
                <a:lnTo>
                  <a:pt x="734128" y="1185456"/>
                </a:lnTo>
                <a:cubicBezTo>
                  <a:pt x="734128" y="1218594"/>
                  <a:pt x="707265" y="1245457"/>
                  <a:pt x="674127" y="1245457"/>
                </a:cubicBezTo>
                <a:lnTo>
                  <a:pt x="434129" y="1245457"/>
                </a:lnTo>
                <a:cubicBezTo>
                  <a:pt x="400991" y="1245457"/>
                  <a:pt x="374128" y="1218594"/>
                  <a:pt x="374128" y="1185456"/>
                </a:cubicBezTo>
                <a:lnTo>
                  <a:pt x="374128" y="945418"/>
                </a:lnTo>
                <a:cubicBezTo>
                  <a:pt x="374128" y="912280"/>
                  <a:pt x="400991" y="885417"/>
                  <a:pt x="434129" y="885417"/>
                </a:cubicBezTo>
                <a:close/>
                <a:moveTo>
                  <a:pt x="216024" y="608188"/>
                </a:moveTo>
                <a:lnTo>
                  <a:pt x="216024" y="3272484"/>
                </a:lnTo>
                <a:lnTo>
                  <a:pt x="1944216" y="3272484"/>
                </a:lnTo>
                <a:lnTo>
                  <a:pt x="1944216" y="608188"/>
                </a:lnTo>
                <a:close/>
                <a:moveTo>
                  <a:pt x="912102" y="305289"/>
                </a:moveTo>
                <a:cubicBezTo>
                  <a:pt x="905473" y="305289"/>
                  <a:pt x="900100" y="310662"/>
                  <a:pt x="900100" y="317291"/>
                </a:cubicBezTo>
                <a:lnTo>
                  <a:pt x="900100" y="365295"/>
                </a:lnTo>
                <a:cubicBezTo>
                  <a:pt x="900100" y="371924"/>
                  <a:pt x="905473" y="377297"/>
                  <a:pt x="912102" y="377297"/>
                </a:cubicBezTo>
                <a:lnTo>
                  <a:pt x="1248138" y="377297"/>
                </a:lnTo>
                <a:cubicBezTo>
                  <a:pt x="1254767" y="377297"/>
                  <a:pt x="1260140" y="371924"/>
                  <a:pt x="1260140" y="365295"/>
                </a:cubicBezTo>
                <a:lnTo>
                  <a:pt x="1260140" y="317291"/>
                </a:lnTo>
                <a:cubicBezTo>
                  <a:pt x="1260140" y="310662"/>
                  <a:pt x="1254767" y="305289"/>
                  <a:pt x="1248138" y="305289"/>
                </a:cubicBezTo>
                <a:close/>
                <a:moveTo>
                  <a:pt x="278153" y="0"/>
                </a:moveTo>
                <a:lnTo>
                  <a:pt x="1882087" y="0"/>
                </a:lnTo>
                <a:cubicBezTo>
                  <a:pt x="2035707" y="0"/>
                  <a:pt x="2160240" y="124533"/>
                  <a:pt x="2160240" y="278153"/>
                </a:cubicBezTo>
                <a:lnTo>
                  <a:pt x="2160240" y="3602520"/>
                </a:lnTo>
                <a:cubicBezTo>
                  <a:pt x="2160240" y="3756140"/>
                  <a:pt x="2035707" y="3880673"/>
                  <a:pt x="1882087" y="3880673"/>
                </a:cubicBezTo>
                <a:lnTo>
                  <a:pt x="278153" y="3880673"/>
                </a:lnTo>
                <a:cubicBezTo>
                  <a:pt x="124533" y="3880673"/>
                  <a:pt x="0" y="3756140"/>
                  <a:pt x="0" y="3602520"/>
                </a:cubicBezTo>
                <a:lnTo>
                  <a:pt x="0" y="278153"/>
                </a:lnTo>
                <a:cubicBezTo>
                  <a:pt x="0" y="124533"/>
                  <a:pt x="124533" y="0"/>
                  <a:pt x="278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11" name="Rounded Rectangle 2">
            <a:extLst>
              <a:ext uri="{FF2B5EF4-FFF2-40B4-BE49-F238E27FC236}">
                <a16:creationId xmlns:a16="http://schemas.microsoft.com/office/drawing/2014/main" id="{E71BBC3C-DE73-4452-A5C3-AADD8E54F7D7}"/>
              </a:ext>
            </a:extLst>
          </p:cNvPr>
          <p:cNvSpPr>
            <a:spLocks noChangeAspect="1"/>
          </p:cNvSpPr>
          <p:nvPr/>
        </p:nvSpPr>
        <p:spPr>
          <a:xfrm>
            <a:off x="2118405" y="4381574"/>
            <a:ext cx="347052" cy="623448"/>
          </a:xfrm>
          <a:custGeom>
            <a:avLst/>
            <a:gdLst/>
            <a:ahLst/>
            <a:cxnLst/>
            <a:rect l="l" t="t" r="r" b="b"/>
            <a:pathLst>
              <a:path w="2160240" h="3880673">
                <a:moveTo>
                  <a:pt x="816120" y="3545649"/>
                </a:moveTo>
                <a:cubicBezTo>
                  <a:pt x="802865" y="3545649"/>
                  <a:pt x="792120" y="3556394"/>
                  <a:pt x="792120" y="3569649"/>
                </a:cubicBezTo>
                <a:lnTo>
                  <a:pt x="792120" y="3665649"/>
                </a:lnTo>
                <a:cubicBezTo>
                  <a:pt x="792120" y="3678904"/>
                  <a:pt x="802865" y="3689649"/>
                  <a:pt x="816120" y="3689649"/>
                </a:cubicBezTo>
                <a:lnTo>
                  <a:pt x="1344120" y="3689649"/>
                </a:lnTo>
                <a:cubicBezTo>
                  <a:pt x="1357375" y="3689649"/>
                  <a:pt x="1368120" y="3678904"/>
                  <a:pt x="1368120" y="3665649"/>
                </a:cubicBezTo>
                <a:lnTo>
                  <a:pt x="1368120" y="3569649"/>
                </a:lnTo>
                <a:cubicBezTo>
                  <a:pt x="1368120" y="3556394"/>
                  <a:pt x="1357375" y="3545649"/>
                  <a:pt x="1344120" y="3545649"/>
                </a:cubicBezTo>
                <a:close/>
                <a:moveTo>
                  <a:pt x="1458489" y="1982610"/>
                </a:moveTo>
                <a:lnTo>
                  <a:pt x="1698487" y="1982610"/>
                </a:lnTo>
                <a:cubicBezTo>
                  <a:pt x="1731625" y="1982610"/>
                  <a:pt x="1758488" y="2009473"/>
                  <a:pt x="1758488" y="2042611"/>
                </a:cubicBezTo>
                <a:lnTo>
                  <a:pt x="1758488" y="2282649"/>
                </a:lnTo>
                <a:cubicBezTo>
                  <a:pt x="1758488" y="2315787"/>
                  <a:pt x="1731625" y="2342650"/>
                  <a:pt x="1698487" y="2342650"/>
                </a:cubicBezTo>
                <a:lnTo>
                  <a:pt x="1458489" y="2342650"/>
                </a:lnTo>
                <a:cubicBezTo>
                  <a:pt x="1425351" y="2342650"/>
                  <a:pt x="1398488" y="2315787"/>
                  <a:pt x="1398488" y="2282649"/>
                </a:cubicBezTo>
                <a:lnTo>
                  <a:pt x="1398488" y="2042611"/>
                </a:lnTo>
                <a:cubicBezTo>
                  <a:pt x="1398488" y="2009473"/>
                  <a:pt x="1425351" y="1982610"/>
                  <a:pt x="1458489" y="1982610"/>
                </a:cubicBezTo>
                <a:close/>
                <a:moveTo>
                  <a:pt x="946089" y="1982610"/>
                </a:moveTo>
                <a:lnTo>
                  <a:pt x="1186087" y="1982610"/>
                </a:lnTo>
                <a:cubicBezTo>
                  <a:pt x="1219225" y="1982610"/>
                  <a:pt x="1246088" y="2009473"/>
                  <a:pt x="1246088" y="2042611"/>
                </a:cubicBezTo>
                <a:lnTo>
                  <a:pt x="1246088" y="2282649"/>
                </a:lnTo>
                <a:cubicBezTo>
                  <a:pt x="1246088" y="2315787"/>
                  <a:pt x="1219225" y="2342650"/>
                  <a:pt x="1186087" y="2342650"/>
                </a:cubicBezTo>
                <a:lnTo>
                  <a:pt x="946089" y="2342650"/>
                </a:lnTo>
                <a:cubicBezTo>
                  <a:pt x="912951" y="2342650"/>
                  <a:pt x="886088" y="2315787"/>
                  <a:pt x="886088" y="2282649"/>
                </a:cubicBezTo>
                <a:lnTo>
                  <a:pt x="886088" y="2042611"/>
                </a:lnTo>
                <a:cubicBezTo>
                  <a:pt x="886088" y="2009473"/>
                  <a:pt x="912951" y="1982610"/>
                  <a:pt x="946089" y="1982610"/>
                </a:cubicBezTo>
                <a:close/>
                <a:moveTo>
                  <a:pt x="434129" y="1982610"/>
                </a:moveTo>
                <a:lnTo>
                  <a:pt x="674127" y="1982610"/>
                </a:lnTo>
                <a:cubicBezTo>
                  <a:pt x="707265" y="1982610"/>
                  <a:pt x="734128" y="2009473"/>
                  <a:pt x="734128" y="2042611"/>
                </a:cubicBezTo>
                <a:lnTo>
                  <a:pt x="734128" y="2282649"/>
                </a:lnTo>
                <a:cubicBezTo>
                  <a:pt x="734128" y="2315787"/>
                  <a:pt x="707265" y="2342650"/>
                  <a:pt x="674127" y="2342650"/>
                </a:cubicBezTo>
                <a:lnTo>
                  <a:pt x="434129" y="2342650"/>
                </a:lnTo>
                <a:cubicBezTo>
                  <a:pt x="400991" y="2342650"/>
                  <a:pt x="374128" y="2315787"/>
                  <a:pt x="374128" y="2282649"/>
                </a:cubicBezTo>
                <a:lnTo>
                  <a:pt x="374128" y="2042611"/>
                </a:lnTo>
                <a:cubicBezTo>
                  <a:pt x="374128" y="2009473"/>
                  <a:pt x="400991" y="1982610"/>
                  <a:pt x="434129" y="1982610"/>
                </a:cubicBezTo>
                <a:close/>
                <a:moveTo>
                  <a:pt x="1458489" y="1434014"/>
                </a:moveTo>
                <a:lnTo>
                  <a:pt x="1698487" y="1434014"/>
                </a:lnTo>
                <a:cubicBezTo>
                  <a:pt x="1731625" y="1434014"/>
                  <a:pt x="1758488" y="1460877"/>
                  <a:pt x="1758488" y="1494015"/>
                </a:cubicBezTo>
                <a:lnTo>
                  <a:pt x="1758488" y="1734053"/>
                </a:lnTo>
                <a:cubicBezTo>
                  <a:pt x="1758488" y="1767191"/>
                  <a:pt x="1731625" y="1794054"/>
                  <a:pt x="1698487" y="1794054"/>
                </a:cubicBezTo>
                <a:lnTo>
                  <a:pt x="1458489" y="1794054"/>
                </a:lnTo>
                <a:cubicBezTo>
                  <a:pt x="1425351" y="1794054"/>
                  <a:pt x="1398488" y="1767191"/>
                  <a:pt x="1398488" y="1734053"/>
                </a:cubicBezTo>
                <a:lnTo>
                  <a:pt x="1398488" y="1494015"/>
                </a:lnTo>
                <a:cubicBezTo>
                  <a:pt x="1398488" y="1460877"/>
                  <a:pt x="1425351" y="1434014"/>
                  <a:pt x="1458489" y="1434014"/>
                </a:cubicBezTo>
                <a:close/>
                <a:moveTo>
                  <a:pt x="946089" y="1434014"/>
                </a:moveTo>
                <a:lnTo>
                  <a:pt x="1186087" y="1434014"/>
                </a:lnTo>
                <a:cubicBezTo>
                  <a:pt x="1219225" y="1434014"/>
                  <a:pt x="1246088" y="1460877"/>
                  <a:pt x="1246088" y="1494015"/>
                </a:cubicBezTo>
                <a:lnTo>
                  <a:pt x="1246088" y="1734053"/>
                </a:lnTo>
                <a:cubicBezTo>
                  <a:pt x="1246088" y="1767191"/>
                  <a:pt x="1219225" y="1794054"/>
                  <a:pt x="1186087" y="1794054"/>
                </a:cubicBezTo>
                <a:lnTo>
                  <a:pt x="946089" y="1794054"/>
                </a:lnTo>
                <a:cubicBezTo>
                  <a:pt x="912951" y="1794054"/>
                  <a:pt x="886088" y="1767191"/>
                  <a:pt x="886088" y="1734053"/>
                </a:cubicBezTo>
                <a:lnTo>
                  <a:pt x="886088" y="1494015"/>
                </a:lnTo>
                <a:cubicBezTo>
                  <a:pt x="886088" y="1460877"/>
                  <a:pt x="912951" y="1434014"/>
                  <a:pt x="946089" y="1434014"/>
                </a:cubicBezTo>
                <a:close/>
                <a:moveTo>
                  <a:pt x="434129" y="1434014"/>
                </a:moveTo>
                <a:lnTo>
                  <a:pt x="674127" y="1434014"/>
                </a:lnTo>
                <a:cubicBezTo>
                  <a:pt x="707265" y="1434014"/>
                  <a:pt x="734128" y="1460877"/>
                  <a:pt x="734128" y="1494015"/>
                </a:cubicBezTo>
                <a:lnTo>
                  <a:pt x="734128" y="1734053"/>
                </a:lnTo>
                <a:cubicBezTo>
                  <a:pt x="734128" y="1767191"/>
                  <a:pt x="707265" y="1794054"/>
                  <a:pt x="674127" y="1794054"/>
                </a:cubicBezTo>
                <a:lnTo>
                  <a:pt x="434129" y="1794054"/>
                </a:lnTo>
                <a:cubicBezTo>
                  <a:pt x="400991" y="1794054"/>
                  <a:pt x="374128" y="1767191"/>
                  <a:pt x="374128" y="1734053"/>
                </a:cubicBezTo>
                <a:lnTo>
                  <a:pt x="374128" y="1494015"/>
                </a:lnTo>
                <a:cubicBezTo>
                  <a:pt x="374128" y="1460877"/>
                  <a:pt x="400991" y="1434014"/>
                  <a:pt x="434129" y="1434014"/>
                </a:cubicBezTo>
                <a:close/>
                <a:moveTo>
                  <a:pt x="1458489" y="885417"/>
                </a:moveTo>
                <a:lnTo>
                  <a:pt x="1698487" y="885417"/>
                </a:lnTo>
                <a:cubicBezTo>
                  <a:pt x="1731625" y="885417"/>
                  <a:pt x="1758488" y="912280"/>
                  <a:pt x="1758488" y="945418"/>
                </a:cubicBezTo>
                <a:lnTo>
                  <a:pt x="1758488" y="1185456"/>
                </a:lnTo>
                <a:cubicBezTo>
                  <a:pt x="1758488" y="1218594"/>
                  <a:pt x="1731625" y="1245457"/>
                  <a:pt x="1698487" y="1245457"/>
                </a:cubicBezTo>
                <a:lnTo>
                  <a:pt x="1458489" y="1245457"/>
                </a:lnTo>
                <a:cubicBezTo>
                  <a:pt x="1425351" y="1245457"/>
                  <a:pt x="1398488" y="1218594"/>
                  <a:pt x="1398488" y="1185456"/>
                </a:cubicBezTo>
                <a:lnTo>
                  <a:pt x="1398488" y="945418"/>
                </a:lnTo>
                <a:cubicBezTo>
                  <a:pt x="1398488" y="912280"/>
                  <a:pt x="1425351" y="885417"/>
                  <a:pt x="1458489" y="885417"/>
                </a:cubicBezTo>
                <a:close/>
                <a:moveTo>
                  <a:pt x="946089" y="885417"/>
                </a:moveTo>
                <a:lnTo>
                  <a:pt x="1186087" y="885417"/>
                </a:lnTo>
                <a:cubicBezTo>
                  <a:pt x="1219225" y="885417"/>
                  <a:pt x="1246088" y="912280"/>
                  <a:pt x="1246088" y="945418"/>
                </a:cubicBezTo>
                <a:lnTo>
                  <a:pt x="1246088" y="1185456"/>
                </a:lnTo>
                <a:cubicBezTo>
                  <a:pt x="1246088" y="1218594"/>
                  <a:pt x="1219225" y="1245457"/>
                  <a:pt x="1186087" y="1245457"/>
                </a:cubicBezTo>
                <a:lnTo>
                  <a:pt x="946089" y="1245457"/>
                </a:lnTo>
                <a:cubicBezTo>
                  <a:pt x="912951" y="1245457"/>
                  <a:pt x="886088" y="1218594"/>
                  <a:pt x="886088" y="1185456"/>
                </a:cubicBezTo>
                <a:lnTo>
                  <a:pt x="886088" y="945418"/>
                </a:lnTo>
                <a:cubicBezTo>
                  <a:pt x="886088" y="912280"/>
                  <a:pt x="912951" y="885417"/>
                  <a:pt x="946089" y="885417"/>
                </a:cubicBezTo>
                <a:close/>
                <a:moveTo>
                  <a:pt x="434129" y="885417"/>
                </a:moveTo>
                <a:lnTo>
                  <a:pt x="674127" y="885417"/>
                </a:lnTo>
                <a:cubicBezTo>
                  <a:pt x="707265" y="885417"/>
                  <a:pt x="734128" y="912280"/>
                  <a:pt x="734128" y="945418"/>
                </a:cubicBezTo>
                <a:lnTo>
                  <a:pt x="734128" y="1185456"/>
                </a:lnTo>
                <a:cubicBezTo>
                  <a:pt x="734128" y="1218594"/>
                  <a:pt x="707265" y="1245457"/>
                  <a:pt x="674127" y="1245457"/>
                </a:cubicBezTo>
                <a:lnTo>
                  <a:pt x="434129" y="1245457"/>
                </a:lnTo>
                <a:cubicBezTo>
                  <a:pt x="400991" y="1245457"/>
                  <a:pt x="374128" y="1218594"/>
                  <a:pt x="374128" y="1185456"/>
                </a:cubicBezTo>
                <a:lnTo>
                  <a:pt x="374128" y="945418"/>
                </a:lnTo>
                <a:cubicBezTo>
                  <a:pt x="374128" y="912280"/>
                  <a:pt x="400991" y="885417"/>
                  <a:pt x="434129" y="885417"/>
                </a:cubicBezTo>
                <a:close/>
                <a:moveTo>
                  <a:pt x="216024" y="608188"/>
                </a:moveTo>
                <a:lnTo>
                  <a:pt x="216024" y="3272484"/>
                </a:lnTo>
                <a:lnTo>
                  <a:pt x="1944216" y="3272484"/>
                </a:lnTo>
                <a:lnTo>
                  <a:pt x="1944216" y="608188"/>
                </a:lnTo>
                <a:close/>
                <a:moveTo>
                  <a:pt x="912102" y="305289"/>
                </a:moveTo>
                <a:cubicBezTo>
                  <a:pt x="905473" y="305289"/>
                  <a:pt x="900100" y="310662"/>
                  <a:pt x="900100" y="317291"/>
                </a:cubicBezTo>
                <a:lnTo>
                  <a:pt x="900100" y="365295"/>
                </a:lnTo>
                <a:cubicBezTo>
                  <a:pt x="900100" y="371924"/>
                  <a:pt x="905473" y="377297"/>
                  <a:pt x="912102" y="377297"/>
                </a:cubicBezTo>
                <a:lnTo>
                  <a:pt x="1248138" y="377297"/>
                </a:lnTo>
                <a:cubicBezTo>
                  <a:pt x="1254767" y="377297"/>
                  <a:pt x="1260140" y="371924"/>
                  <a:pt x="1260140" y="365295"/>
                </a:cubicBezTo>
                <a:lnTo>
                  <a:pt x="1260140" y="317291"/>
                </a:lnTo>
                <a:cubicBezTo>
                  <a:pt x="1260140" y="310662"/>
                  <a:pt x="1254767" y="305289"/>
                  <a:pt x="1248138" y="305289"/>
                </a:cubicBezTo>
                <a:close/>
                <a:moveTo>
                  <a:pt x="278153" y="0"/>
                </a:moveTo>
                <a:lnTo>
                  <a:pt x="1882087" y="0"/>
                </a:lnTo>
                <a:cubicBezTo>
                  <a:pt x="2035707" y="0"/>
                  <a:pt x="2160240" y="124533"/>
                  <a:pt x="2160240" y="278153"/>
                </a:cubicBezTo>
                <a:lnTo>
                  <a:pt x="2160240" y="3602520"/>
                </a:lnTo>
                <a:cubicBezTo>
                  <a:pt x="2160240" y="3756140"/>
                  <a:pt x="2035707" y="3880673"/>
                  <a:pt x="1882087" y="3880673"/>
                </a:cubicBezTo>
                <a:lnTo>
                  <a:pt x="278153" y="3880673"/>
                </a:lnTo>
                <a:cubicBezTo>
                  <a:pt x="124533" y="3880673"/>
                  <a:pt x="0" y="3756140"/>
                  <a:pt x="0" y="3602520"/>
                </a:cubicBezTo>
                <a:lnTo>
                  <a:pt x="0" y="278153"/>
                </a:lnTo>
                <a:cubicBezTo>
                  <a:pt x="0" y="124533"/>
                  <a:pt x="124533" y="0"/>
                  <a:pt x="278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Tree>
    <p:extLst>
      <p:ext uri="{BB962C8B-B14F-4D97-AF65-F5344CB8AC3E}">
        <p14:creationId xmlns:p14="http://schemas.microsoft.com/office/powerpoint/2010/main" val="2264406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E82544C-5535-455B-9961-FD87736E60CD}"/>
              </a:ext>
            </a:extLst>
          </p:cNvPr>
          <p:cNvSpPr txBox="1"/>
          <p:nvPr/>
        </p:nvSpPr>
        <p:spPr>
          <a:xfrm>
            <a:off x="2829272" y="42184"/>
            <a:ext cx="7221458" cy="707886"/>
          </a:xfrm>
          <a:prstGeom prst="rect">
            <a:avLst/>
          </a:prstGeom>
          <a:noFill/>
        </p:spPr>
        <p:txBody>
          <a:bodyPr wrap="square" rtlCol="0" anchor="ctr">
            <a:spAutoFit/>
          </a:bodyPr>
          <a:lstStyle/>
          <a:p>
            <a:r>
              <a:rPr lang="en-IN" sz="4000" b="1" dirty="0">
                <a:solidFill>
                  <a:schemeClr val="bg1"/>
                </a:solidFill>
              </a:rPr>
              <a:t>UI &amp; Data Flow for Student User</a:t>
            </a:r>
          </a:p>
        </p:txBody>
      </p:sp>
      <p:sp>
        <p:nvSpPr>
          <p:cNvPr id="18" name="TextBox 17">
            <a:extLst>
              <a:ext uri="{FF2B5EF4-FFF2-40B4-BE49-F238E27FC236}">
                <a16:creationId xmlns:a16="http://schemas.microsoft.com/office/drawing/2014/main" id="{86B60039-3E45-4A9F-A818-C76607F85697}"/>
              </a:ext>
            </a:extLst>
          </p:cNvPr>
          <p:cNvSpPr txBox="1"/>
          <p:nvPr/>
        </p:nvSpPr>
        <p:spPr>
          <a:xfrm>
            <a:off x="2928200" y="3771922"/>
            <a:ext cx="1124582" cy="303873"/>
          </a:xfrm>
          <a:prstGeom prst="rect">
            <a:avLst/>
          </a:prstGeom>
          <a:noFill/>
        </p:spPr>
        <p:txBody>
          <a:bodyPr wrap="square" rtlCol="0">
            <a:noAutofit/>
          </a:bodyPr>
          <a:lstStyle/>
          <a:p>
            <a:r>
              <a:rPr lang="en-IN" altLang="ko-KR" sz="1200" dirty="0">
                <a:solidFill>
                  <a:schemeClr val="bg1"/>
                </a:solidFill>
                <a:cs typeface="Arial" pitchFamily="34" charset="0"/>
              </a:rPr>
              <a:t>Sign Up Button</a:t>
            </a:r>
            <a:endParaRPr lang="ko-KR" altLang="en-US" sz="1200" dirty="0">
              <a:solidFill>
                <a:schemeClr val="bg1"/>
              </a:solidFill>
              <a:cs typeface="Arial" pitchFamily="34" charset="0"/>
            </a:endParaRPr>
          </a:p>
        </p:txBody>
      </p:sp>
      <p:sp>
        <p:nvSpPr>
          <p:cNvPr id="14" name="TextBox 13">
            <a:extLst>
              <a:ext uri="{FF2B5EF4-FFF2-40B4-BE49-F238E27FC236}">
                <a16:creationId xmlns:a16="http://schemas.microsoft.com/office/drawing/2014/main" id="{01FD96A1-23CC-4964-B38C-4A6E9E88A0CE}"/>
              </a:ext>
            </a:extLst>
          </p:cNvPr>
          <p:cNvSpPr txBox="1"/>
          <p:nvPr/>
        </p:nvSpPr>
        <p:spPr>
          <a:xfrm>
            <a:off x="6275965" y="5303520"/>
            <a:ext cx="4229475" cy="936928"/>
          </a:xfrm>
          <a:prstGeom prst="rect">
            <a:avLst/>
          </a:prstGeom>
          <a:noFill/>
        </p:spPr>
        <p:txBody>
          <a:bodyPr wrap="square" rtlCol="0">
            <a:noAutofit/>
          </a:bodyPr>
          <a:lstStyle/>
          <a:p>
            <a:endParaRPr lang="en-IN" sz="2400" dirty="0">
              <a:solidFill>
                <a:schemeClr val="bg1"/>
              </a:solidFill>
            </a:endParaRPr>
          </a:p>
        </p:txBody>
      </p:sp>
      <p:pic>
        <p:nvPicPr>
          <p:cNvPr id="2" name="VID-1591537942115">
            <a:hlinkClick r:id="" action="ppaction://media"/>
            <a:extLst>
              <a:ext uri="{FF2B5EF4-FFF2-40B4-BE49-F238E27FC236}">
                <a16:creationId xmlns:a16="http://schemas.microsoft.com/office/drawing/2014/main" id="{3E81CAA6-A115-4F81-AD15-C10470017DDB}"/>
              </a:ext>
            </a:extLst>
          </p:cNvPr>
          <p:cNvPicPr>
            <a:picLocks noChangeAspect="1"/>
          </p:cNvPicPr>
          <p:nvPr>
            <a:videoFile r:link="rId2"/>
            <p:extLst>
              <p:ext uri="{DAA4B4D4-6D71-4841-9C94-3DE7FCFB9230}">
                <p14:media xmlns:p14="http://schemas.microsoft.com/office/powerpoint/2010/main" r:embed="rId1"/>
              </p:ext>
            </p:extLst>
          </p:nvPr>
        </p:nvPicPr>
        <p:blipFill>
          <a:blip r:embed="rId4">
            <a:lum bright="11000"/>
          </a:blip>
          <a:stretch>
            <a:fillRect/>
          </a:stretch>
        </p:blipFill>
        <p:spPr>
          <a:xfrm>
            <a:off x="241085" y="1671551"/>
            <a:ext cx="2588187" cy="5112467"/>
          </a:xfrm>
          <a:prstGeom prst="roundRect">
            <a:avLst>
              <a:gd name="adj" fmla="val 5299"/>
            </a:avLst>
          </a:prstGeom>
          <a:ln>
            <a:noFill/>
          </a:ln>
          <a:effectLst/>
          <a:scene3d>
            <a:camera prst="orthographicFront"/>
            <a:lightRig rig="balanced" dir="t"/>
          </a:scene3d>
          <a:sp3d prstMaterial="plastic">
            <a:bevelT/>
            <a:contourClr>
              <a:srgbClr val="FFFFFF"/>
            </a:contourClr>
          </a:sp3d>
        </p:spPr>
      </p:pic>
      <p:sp>
        <p:nvSpPr>
          <p:cNvPr id="6" name="TextBox 5">
            <a:extLst>
              <a:ext uri="{FF2B5EF4-FFF2-40B4-BE49-F238E27FC236}">
                <a16:creationId xmlns:a16="http://schemas.microsoft.com/office/drawing/2014/main" id="{4872FF24-A776-40EE-9942-C7094EC1C102}"/>
              </a:ext>
            </a:extLst>
          </p:cNvPr>
          <p:cNvSpPr txBox="1"/>
          <p:nvPr/>
        </p:nvSpPr>
        <p:spPr>
          <a:xfrm>
            <a:off x="426560" y="1019203"/>
            <a:ext cx="2501681" cy="523220"/>
          </a:xfrm>
          <a:prstGeom prst="rect">
            <a:avLst/>
          </a:prstGeom>
          <a:noFill/>
        </p:spPr>
        <p:txBody>
          <a:bodyPr wrap="square" rtlCol="0" anchor="ctr">
            <a:spAutoFit/>
          </a:bodyPr>
          <a:lstStyle/>
          <a:p>
            <a:r>
              <a:rPr lang="en-IN" sz="2800" b="1" dirty="0">
                <a:solidFill>
                  <a:schemeClr val="bg1"/>
                </a:solidFill>
              </a:rPr>
              <a:t>Login Screen</a:t>
            </a:r>
          </a:p>
        </p:txBody>
      </p:sp>
      <p:cxnSp>
        <p:nvCxnSpPr>
          <p:cNvPr id="4" name="Straight Arrow Connector 3">
            <a:extLst>
              <a:ext uri="{FF2B5EF4-FFF2-40B4-BE49-F238E27FC236}">
                <a16:creationId xmlns:a16="http://schemas.microsoft.com/office/drawing/2014/main" id="{89A951E3-A4E6-4240-939B-FC49B84E9E4B}"/>
              </a:ext>
            </a:extLst>
          </p:cNvPr>
          <p:cNvCxnSpPr>
            <a:cxnSpLocks/>
          </p:cNvCxnSpPr>
          <p:nvPr/>
        </p:nvCxnSpPr>
        <p:spPr>
          <a:xfrm>
            <a:off x="2829272" y="4115069"/>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0" name="Picture 9" descr="A screenshot of a cell phone&#10;&#10;Description automatically generated">
            <a:extLst>
              <a:ext uri="{FF2B5EF4-FFF2-40B4-BE49-F238E27FC236}">
                <a16:creationId xmlns:a16="http://schemas.microsoft.com/office/drawing/2014/main" id="{EB307FB4-A15E-482B-BE30-BE2C5E59F7BA}"/>
              </a:ext>
            </a:extLst>
          </p:cNvPr>
          <p:cNvPicPr>
            <a:picLocks noChangeAspect="1"/>
          </p:cNvPicPr>
          <p:nvPr/>
        </p:nvPicPr>
        <p:blipFill>
          <a:blip r:embed="rId5">
            <a:alphaModFix/>
            <a:extLst>
              <a:ext uri="{BEBA8EAE-BF5A-486C-A8C5-ECC9F3942E4B}">
                <a14:imgProps xmlns:a14="http://schemas.microsoft.com/office/drawing/2010/main">
                  <a14:imgLayer r:embed="rId6">
                    <a14:imgEffect>
                      <a14:brightnessContrast bright="22000"/>
                    </a14:imgEffect>
                  </a14:imgLayer>
                </a14:imgProps>
              </a:ext>
              <a:ext uri="{28A0092B-C50C-407E-A947-70E740481C1C}">
                <a14:useLocalDpi xmlns:a14="http://schemas.microsoft.com/office/drawing/2010/main" val="0"/>
              </a:ext>
            </a:extLst>
          </a:blip>
          <a:stretch>
            <a:fillRect/>
          </a:stretch>
        </p:blipFill>
        <p:spPr>
          <a:xfrm>
            <a:off x="4652783" y="1671551"/>
            <a:ext cx="2584800" cy="5112000"/>
          </a:xfrm>
          <a:prstGeom prst="rect">
            <a:avLst/>
          </a:prstGeom>
          <a:ln>
            <a:noFill/>
          </a:ln>
          <a:effectLst>
            <a:outerShdw blurRad="292100" dist="139700" dir="2700000" algn="tl" rotWithShape="0">
              <a:srgbClr val="333333">
                <a:alpha val="65000"/>
              </a:srgbClr>
            </a:outerShdw>
          </a:effectLst>
        </p:spPr>
      </p:pic>
      <p:cxnSp>
        <p:nvCxnSpPr>
          <p:cNvPr id="15" name="Straight Arrow Connector 14">
            <a:extLst>
              <a:ext uri="{FF2B5EF4-FFF2-40B4-BE49-F238E27FC236}">
                <a16:creationId xmlns:a16="http://schemas.microsoft.com/office/drawing/2014/main" id="{9DB10A3F-0D7E-435A-A375-4D2AD01F9551}"/>
              </a:ext>
            </a:extLst>
          </p:cNvPr>
          <p:cNvCxnSpPr>
            <a:cxnSpLocks/>
          </p:cNvCxnSpPr>
          <p:nvPr/>
        </p:nvCxnSpPr>
        <p:spPr>
          <a:xfrm>
            <a:off x="7319271" y="4115069"/>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2" name="Picture 11" descr="A close up of a logo&#10;&#10;Description automatically generated">
            <a:extLst>
              <a:ext uri="{FF2B5EF4-FFF2-40B4-BE49-F238E27FC236}">
                <a16:creationId xmlns:a16="http://schemas.microsoft.com/office/drawing/2014/main" id="{C01AA349-456F-4F23-A9A0-89C7C40A01C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45440" y="1671551"/>
            <a:ext cx="2520000" cy="5040000"/>
          </a:xfrm>
          <a:prstGeom prst="rect">
            <a:avLst/>
          </a:prstGeom>
        </p:spPr>
      </p:pic>
      <p:sp>
        <p:nvSpPr>
          <p:cNvPr id="16" name="Rectangle 15">
            <a:extLst>
              <a:ext uri="{FF2B5EF4-FFF2-40B4-BE49-F238E27FC236}">
                <a16:creationId xmlns:a16="http://schemas.microsoft.com/office/drawing/2014/main" id="{AE694F2C-3493-42FD-8351-5B4D0DDC747B}"/>
              </a:ext>
            </a:extLst>
          </p:cNvPr>
          <p:cNvSpPr/>
          <p:nvPr/>
        </p:nvSpPr>
        <p:spPr>
          <a:xfrm>
            <a:off x="4470989" y="952098"/>
            <a:ext cx="3248005" cy="523220"/>
          </a:xfrm>
          <a:prstGeom prst="rect">
            <a:avLst/>
          </a:prstGeom>
        </p:spPr>
        <p:txBody>
          <a:bodyPr wrap="none">
            <a:spAutoFit/>
          </a:bodyPr>
          <a:lstStyle/>
          <a:p>
            <a:r>
              <a:rPr lang="en-IN" sz="2800" b="1" dirty="0">
                <a:solidFill>
                  <a:schemeClr val="bg1"/>
                </a:solidFill>
              </a:rPr>
              <a:t>Sign-up With Google</a:t>
            </a:r>
          </a:p>
        </p:txBody>
      </p:sp>
      <p:sp>
        <p:nvSpPr>
          <p:cNvPr id="19" name="TextBox 18">
            <a:extLst>
              <a:ext uri="{FF2B5EF4-FFF2-40B4-BE49-F238E27FC236}">
                <a16:creationId xmlns:a16="http://schemas.microsoft.com/office/drawing/2014/main" id="{28681E4C-171E-4A49-B237-DA3DF1783F26}"/>
              </a:ext>
            </a:extLst>
          </p:cNvPr>
          <p:cNvSpPr txBox="1"/>
          <p:nvPr/>
        </p:nvSpPr>
        <p:spPr>
          <a:xfrm>
            <a:off x="9263759" y="1019203"/>
            <a:ext cx="2501681" cy="523220"/>
          </a:xfrm>
          <a:prstGeom prst="rect">
            <a:avLst/>
          </a:prstGeom>
          <a:noFill/>
        </p:spPr>
        <p:txBody>
          <a:bodyPr wrap="square" rtlCol="0" anchor="ctr">
            <a:spAutoFit/>
          </a:bodyPr>
          <a:lstStyle/>
          <a:p>
            <a:r>
              <a:rPr lang="en-IN" sz="2800" b="1" dirty="0">
                <a:solidFill>
                  <a:schemeClr val="bg1"/>
                </a:solidFill>
              </a:rPr>
              <a:t>Sign Up Screen</a:t>
            </a:r>
          </a:p>
        </p:txBody>
      </p:sp>
      <p:sp>
        <p:nvSpPr>
          <p:cNvPr id="20" name="TextBox 19">
            <a:extLst>
              <a:ext uri="{FF2B5EF4-FFF2-40B4-BE49-F238E27FC236}">
                <a16:creationId xmlns:a16="http://schemas.microsoft.com/office/drawing/2014/main" id="{285D551C-B9BE-41FA-9640-567F39B8F13A}"/>
              </a:ext>
            </a:extLst>
          </p:cNvPr>
          <p:cNvSpPr txBox="1"/>
          <p:nvPr/>
        </p:nvSpPr>
        <p:spPr>
          <a:xfrm>
            <a:off x="7439168" y="3752796"/>
            <a:ext cx="1251607" cy="254662"/>
          </a:xfrm>
          <a:prstGeom prst="rect">
            <a:avLst/>
          </a:prstGeom>
          <a:noFill/>
        </p:spPr>
        <p:txBody>
          <a:bodyPr wrap="square" rtlCol="0">
            <a:noAutofit/>
          </a:bodyPr>
          <a:lstStyle/>
          <a:p>
            <a:r>
              <a:rPr lang="en-IN" altLang="ko-KR" sz="1200" dirty="0">
                <a:solidFill>
                  <a:schemeClr val="bg1"/>
                </a:solidFill>
                <a:cs typeface="Arial" pitchFamily="34" charset="0"/>
              </a:rPr>
              <a:t>Choose Account</a:t>
            </a:r>
            <a:endParaRPr lang="ko-KR" altLang="en-US" sz="1200" dirty="0">
              <a:solidFill>
                <a:schemeClr val="bg1"/>
              </a:solidFill>
              <a:cs typeface="Arial" pitchFamily="34" charset="0"/>
            </a:endParaRPr>
          </a:p>
        </p:txBody>
      </p:sp>
    </p:spTree>
    <p:extLst>
      <p:ext uri="{BB962C8B-B14F-4D97-AF65-F5344CB8AC3E}">
        <p14:creationId xmlns:p14="http://schemas.microsoft.com/office/powerpoint/2010/main" val="3997688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872FF24-A776-40EE-9942-C7094EC1C102}"/>
              </a:ext>
            </a:extLst>
          </p:cNvPr>
          <p:cNvSpPr txBox="1"/>
          <p:nvPr/>
        </p:nvSpPr>
        <p:spPr>
          <a:xfrm>
            <a:off x="426560" y="1019203"/>
            <a:ext cx="2501681" cy="523220"/>
          </a:xfrm>
          <a:prstGeom prst="rect">
            <a:avLst/>
          </a:prstGeom>
          <a:noFill/>
        </p:spPr>
        <p:txBody>
          <a:bodyPr wrap="square" rtlCol="0" anchor="ctr">
            <a:spAutoFit/>
          </a:bodyPr>
          <a:lstStyle/>
          <a:p>
            <a:r>
              <a:rPr lang="en-IN" sz="2800" b="1" dirty="0">
                <a:solidFill>
                  <a:schemeClr val="bg1"/>
                </a:solidFill>
              </a:rPr>
              <a:t>Journal List</a:t>
            </a:r>
          </a:p>
        </p:txBody>
      </p:sp>
      <p:cxnSp>
        <p:nvCxnSpPr>
          <p:cNvPr id="4" name="Straight Arrow Connector 3">
            <a:extLst>
              <a:ext uri="{FF2B5EF4-FFF2-40B4-BE49-F238E27FC236}">
                <a16:creationId xmlns:a16="http://schemas.microsoft.com/office/drawing/2014/main" id="{89A951E3-A4E6-4240-939B-FC49B84E9E4B}"/>
              </a:ext>
            </a:extLst>
          </p:cNvPr>
          <p:cNvCxnSpPr>
            <a:cxnSpLocks/>
          </p:cNvCxnSpPr>
          <p:nvPr/>
        </p:nvCxnSpPr>
        <p:spPr>
          <a:xfrm>
            <a:off x="2819112" y="3917184"/>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0" name="Picture 9">
            <a:extLst>
              <a:ext uri="{FF2B5EF4-FFF2-40B4-BE49-F238E27FC236}">
                <a16:creationId xmlns:a16="http://schemas.microsoft.com/office/drawing/2014/main" id="{EB307FB4-A15E-482B-BE30-BE2C5E59F7B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649183" y="1599550"/>
            <a:ext cx="2606686" cy="5112000"/>
          </a:xfrm>
          <a:prstGeom prst="rect">
            <a:avLst/>
          </a:prstGeom>
          <a:ln>
            <a:noFill/>
          </a:ln>
          <a:effectLst>
            <a:outerShdw blurRad="292100" dist="139700" dir="2700000" algn="tl" rotWithShape="0">
              <a:srgbClr val="333333">
                <a:alpha val="65000"/>
              </a:srgbClr>
            </a:outerShdw>
          </a:effectLst>
        </p:spPr>
      </p:pic>
      <p:cxnSp>
        <p:nvCxnSpPr>
          <p:cNvPr id="15" name="Straight Arrow Connector 14">
            <a:extLst>
              <a:ext uri="{FF2B5EF4-FFF2-40B4-BE49-F238E27FC236}">
                <a16:creationId xmlns:a16="http://schemas.microsoft.com/office/drawing/2014/main" id="{9DB10A3F-0D7E-435A-A375-4D2AD01F9551}"/>
              </a:ext>
            </a:extLst>
          </p:cNvPr>
          <p:cNvCxnSpPr>
            <a:cxnSpLocks/>
          </p:cNvCxnSpPr>
          <p:nvPr/>
        </p:nvCxnSpPr>
        <p:spPr>
          <a:xfrm>
            <a:off x="7393333" y="3917184"/>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2" name="Picture 11">
            <a:extLst>
              <a:ext uri="{FF2B5EF4-FFF2-40B4-BE49-F238E27FC236}">
                <a16:creationId xmlns:a16="http://schemas.microsoft.com/office/drawing/2014/main" id="{C01AA349-456F-4F23-A9A0-89C7C40A01C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279199" y="1599550"/>
            <a:ext cx="2579285" cy="5112000"/>
          </a:xfrm>
          <a:prstGeom prst="rect">
            <a:avLst/>
          </a:prstGeom>
        </p:spPr>
      </p:pic>
      <p:sp>
        <p:nvSpPr>
          <p:cNvPr id="16" name="Rectangle 15">
            <a:extLst>
              <a:ext uri="{FF2B5EF4-FFF2-40B4-BE49-F238E27FC236}">
                <a16:creationId xmlns:a16="http://schemas.microsoft.com/office/drawing/2014/main" id="{AE694F2C-3493-42FD-8351-5B4D0DDC747B}"/>
              </a:ext>
            </a:extLst>
          </p:cNvPr>
          <p:cNvSpPr/>
          <p:nvPr/>
        </p:nvSpPr>
        <p:spPr>
          <a:xfrm>
            <a:off x="4868554" y="928643"/>
            <a:ext cx="1959191" cy="523220"/>
          </a:xfrm>
          <a:prstGeom prst="rect">
            <a:avLst/>
          </a:prstGeom>
        </p:spPr>
        <p:txBody>
          <a:bodyPr wrap="none">
            <a:spAutoFit/>
          </a:bodyPr>
          <a:lstStyle/>
          <a:p>
            <a:r>
              <a:rPr lang="en-IN" sz="2800" b="1" dirty="0">
                <a:solidFill>
                  <a:schemeClr val="bg1"/>
                </a:solidFill>
              </a:rPr>
              <a:t>Add Journal</a:t>
            </a:r>
          </a:p>
        </p:txBody>
      </p:sp>
      <p:sp>
        <p:nvSpPr>
          <p:cNvPr id="19" name="TextBox 18">
            <a:extLst>
              <a:ext uri="{FF2B5EF4-FFF2-40B4-BE49-F238E27FC236}">
                <a16:creationId xmlns:a16="http://schemas.microsoft.com/office/drawing/2014/main" id="{28681E4C-171E-4A49-B237-DA3DF1783F26}"/>
              </a:ext>
            </a:extLst>
          </p:cNvPr>
          <p:cNvSpPr txBox="1"/>
          <p:nvPr/>
        </p:nvSpPr>
        <p:spPr>
          <a:xfrm>
            <a:off x="9117916" y="928643"/>
            <a:ext cx="2997382" cy="523220"/>
          </a:xfrm>
          <a:prstGeom prst="rect">
            <a:avLst/>
          </a:prstGeom>
          <a:noFill/>
        </p:spPr>
        <p:txBody>
          <a:bodyPr wrap="square" rtlCol="0" anchor="ctr">
            <a:spAutoFit/>
          </a:bodyPr>
          <a:lstStyle/>
          <a:p>
            <a:r>
              <a:rPr lang="en-IN" sz="2800" b="1" dirty="0">
                <a:solidFill>
                  <a:schemeClr val="bg1"/>
                </a:solidFill>
              </a:rPr>
              <a:t>Uploading Screen</a:t>
            </a:r>
          </a:p>
        </p:txBody>
      </p:sp>
      <p:pic>
        <p:nvPicPr>
          <p:cNvPr id="5" name="Picture 4">
            <a:extLst>
              <a:ext uri="{FF2B5EF4-FFF2-40B4-BE49-F238E27FC236}">
                <a16:creationId xmlns:a16="http://schemas.microsoft.com/office/drawing/2014/main" id="{1C887D44-6A8D-42E8-839C-25394056385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59837" y="1599551"/>
            <a:ext cx="2561403" cy="5112000"/>
          </a:xfrm>
          <a:prstGeom prst="rect">
            <a:avLst/>
          </a:prstGeom>
          <a:ln>
            <a:noFill/>
          </a:ln>
          <a:effectLst>
            <a:outerShdw blurRad="292100" dist="139700" dir="2700000" algn="tl" rotWithShape="0">
              <a:srgbClr val="333333">
                <a:alpha val="65000"/>
              </a:srgbClr>
            </a:outerShdw>
          </a:effectLst>
        </p:spPr>
      </p:pic>
      <p:sp>
        <p:nvSpPr>
          <p:cNvPr id="17" name="TextBox 16">
            <a:extLst>
              <a:ext uri="{FF2B5EF4-FFF2-40B4-BE49-F238E27FC236}">
                <a16:creationId xmlns:a16="http://schemas.microsoft.com/office/drawing/2014/main" id="{AE8BA6A2-6D98-4B8F-B0AA-2B6B0A93EB8C}"/>
              </a:ext>
            </a:extLst>
          </p:cNvPr>
          <p:cNvSpPr txBox="1"/>
          <p:nvPr/>
        </p:nvSpPr>
        <p:spPr>
          <a:xfrm>
            <a:off x="3119112" y="3613311"/>
            <a:ext cx="1124582" cy="303873"/>
          </a:xfrm>
          <a:prstGeom prst="rect">
            <a:avLst/>
          </a:prstGeom>
          <a:noFill/>
        </p:spPr>
        <p:txBody>
          <a:bodyPr wrap="square" rtlCol="0">
            <a:noAutofit/>
          </a:bodyPr>
          <a:lstStyle/>
          <a:p>
            <a:r>
              <a:rPr lang="en-IN" altLang="ko-KR" sz="1200" dirty="0">
                <a:solidFill>
                  <a:schemeClr val="bg1"/>
                </a:solidFill>
                <a:cs typeface="Arial" pitchFamily="34" charset="0"/>
              </a:rPr>
              <a:t>Add Button</a:t>
            </a:r>
            <a:endParaRPr lang="ko-KR" altLang="en-US" sz="1200" dirty="0">
              <a:solidFill>
                <a:schemeClr val="bg1"/>
              </a:solidFill>
              <a:cs typeface="Arial" pitchFamily="34" charset="0"/>
            </a:endParaRPr>
          </a:p>
        </p:txBody>
      </p:sp>
      <p:sp>
        <p:nvSpPr>
          <p:cNvPr id="20" name="TextBox 19">
            <a:extLst>
              <a:ext uri="{FF2B5EF4-FFF2-40B4-BE49-F238E27FC236}">
                <a16:creationId xmlns:a16="http://schemas.microsoft.com/office/drawing/2014/main" id="{27E60A16-86C0-497D-8272-CCE07AD213A3}"/>
              </a:ext>
            </a:extLst>
          </p:cNvPr>
          <p:cNvSpPr txBox="1"/>
          <p:nvPr/>
        </p:nvSpPr>
        <p:spPr>
          <a:xfrm>
            <a:off x="7938537" y="3592876"/>
            <a:ext cx="1079257" cy="259169"/>
          </a:xfrm>
          <a:prstGeom prst="rect">
            <a:avLst/>
          </a:prstGeom>
          <a:noFill/>
        </p:spPr>
        <p:txBody>
          <a:bodyPr wrap="square" rtlCol="0">
            <a:noAutofit/>
          </a:bodyPr>
          <a:lstStyle/>
          <a:p>
            <a:r>
              <a:rPr lang="en-IN" altLang="ko-KR" sz="1200" dirty="0">
                <a:solidFill>
                  <a:schemeClr val="bg1"/>
                </a:solidFill>
                <a:cs typeface="Arial" pitchFamily="34" charset="0"/>
              </a:rPr>
              <a:t>Post</a:t>
            </a:r>
            <a:endParaRPr lang="ko-KR" altLang="en-US" sz="1200" dirty="0">
              <a:solidFill>
                <a:schemeClr val="bg1"/>
              </a:solidFill>
              <a:cs typeface="Arial" pitchFamily="34" charset="0"/>
            </a:endParaRPr>
          </a:p>
        </p:txBody>
      </p:sp>
      <p:sp>
        <p:nvSpPr>
          <p:cNvPr id="21" name="TextBox 20">
            <a:extLst>
              <a:ext uri="{FF2B5EF4-FFF2-40B4-BE49-F238E27FC236}">
                <a16:creationId xmlns:a16="http://schemas.microsoft.com/office/drawing/2014/main" id="{B65E1F14-CC4E-4102-8CD9-02119053381E}"/>
              </a:ext>
            </a:extLst>
          </p:cNvPr>
          <p:cNvSpPr txBox="1"/>
          <p:nvPr/>
        </p:nvSpPr>
        <p:spPr>
          <a:xfrm>
            <a:off x="2829272" y="42184"/>
            <a:ext cx="7221458" cy="707886"/>
          </a:xfrm>
          <a:prstGeom prst="rect">
            <a:avLst/>
          </a:prstGeom>
          <a:noFill/>
        </p:spPr>
        <p:txBody>
          <a:bodyPr wrap="square" rtlCol="0" anchor="ctr">
            <a:spAutoFit/>
          </a:bodyPr>
          <a:lstStyle/>
          <a:p>
            <a:r>
              <a:rPr lang="en-IN" sz="4000" b="1" dirty="0">
                <a:solidFill>
                  <a:schemeClr val="bg1"/>
                </a:solidFill>
              </a:rPr>
              <a:t>UI &amp; Data Flow for Student User</a:t>
            </a:r>
          </a:p>
        </p:txBody>
      </p:sp>
    </p:spTree>
    <p:extLst>
      <p:ext uri="{BB962C8B-B14F-4D97-AF65-F5344CB8AC3E}">
        <p14:creationId xmlns:p14="http://schemas.microsoft.com/office/powerpoint/2010/main" val="1058119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86B60039-3E45-4A9F-A818-C76607F85697}"/>
              </a:ext>
            </a:extLst>
          </p:cNvPr>
          <p:cNvSpPr txBox="1"/>
          <p:nvPr/>
        </p:nvSpPr>
        <p:spPr>
          <a:xfrm>
            <a:off x="2928200" y="3771922"/>
            <a:ext cx="1124582" cy="303873"/>
          </a:xfrm>
          <a:prstGeom prst="rect">
            <a:avLst/>
          </a:prstGeom>
          <a:noFill/>
        </p:spPr>
        <p:txBody>
          <a:bodyPr wrap="square" rtlCol="0">
            <a:noAutofit/>
          </a:bodyPr>
          <a:lstStyle/>
          <a:p>
            <a:r>
              <a:rPr lang="en-IN" altLang="ko-KR" sz="1200" dirty="0">
                <a:solidFill>
                  <a:schemeClr val="bg1"/>
                </a:solidFill>
                <a:cs typeface="Arial" pitchFamily="34" charset="0"/>
              </a:rPr>
              <a:t>       </a:t>
            </a:r>
            <a:r>
              <a:rPr lang="en-IN" altLang="ko-KR" sz="1600" dirty="0">
                <a:solidFill>
                  <a:schemeClr val="bg1"/>
                </a:solidFill>
                <a:cs typeface="Arial" pitchFamily="34" charset="0"/>
              </a:rPr>
              <a:t>Profile</a:t>
            </a:r>
            <a:endParaRPr lang="ko-KR" altLang="en-US" sz="1600" dirty="0">
              <a:solidFill>
                <a:schemeClr val="bg1"/>
              </a:solidFill>
              <a:cs typeface="Arial" pitchFamily="34" charset="0"/>
            </a:endParaRPr>
          </a:p>
        </p:txBody>
      </p:sp>
      <p:sp>
        <p:nvSpPr>
          <p:cNvPr id="6" name="TextBox 5">
            <a:extLst>
              <a:ext uri="{FF2B5EF4-FFF2-40B4-BE49-F238E27FC236}">
                <a16:creationId xmlns:a16="http://schemas.microsoft.com/office/drawing/2014/main" id="{4872FF24-A776-40EE-9942-C7094EC1C102}"/>
              </a:ext>
            </a:extLst>
          </p:cNvPr>
          <p:cNvSpPr txBox="1"/>
          <p:nvPr/>
        </p:nvSpPr>
        <p:spPr>
          <a:xfrm>
            <a:off x="426560" y="1019203"/>
            <a:ext cx="2501681" cy="523220"/>
          </a:xfrm>
          <a:prstGeom prst="rect">
            <a:avLst/>
          </a:prstGeom>
          <a:noFill/>
        </p:spPr>
        <p:txBody>
          <a:bodyPr wrap="square" rtlCol="0" anchor="ctr">
            <a:spAutoFit/>
          </a:bodyPr>
          <a:lstStyle/>
          <a:p>
            <a:r>
              <a:rPr lang="en-IN" sz="2800" b="1" dirty="0">
                <a:solidFill>
                  <a:schemeClr val="bg1"/>
                </a:solidFill>
              </a:rPr>
              <a:t>Journal List</a:t>
            </a:r>
          </a:p>
        </p:txBody>
      </p:sp>
      <p:cxnSp>
        <p:nvCxnSpPr>
          <p:cNvPr id="4" name="Straight Arrow Connector 3">
            <a:extLst>
              <a:ext uri="{FF2B5EF4-FFF2-40B4-BE49-F238E27FC236}">
                <a16:creationId xmlns:a16="http://schemas.microsoft.com/office/drawing/2014/main" id="{89A951E3-A4E6-4240-939B-FC49B84E9E4B}"/>
              </a:ext>
            </a:extLst>
          </p:cNvPr>
          <p:cNvCxnSpPr>
            <a:cxnSpLocks/>
          </p:cNvCxnSpPr>
          <p:nvPr/>
        </p:nvCxnSpPr>
        <p:spPr>
          <a:xfrm>
            <a:off x="2829272" y="4115069"/>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0" name="Picture 9">
            <a:extLst>
              <a:ext uri="{FF2B5EF4-FFF2-40B4-BE49-F238E27FC236}">
                <a16:creationId xmlns:a16="http://schemas.microsoft.com/office/drawing/2014/main" id="{EB307FB4-A15E-482B-BE30-BE2C5E59F7B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647631" y="1585390"/>
            <a:ext cx="2613600" cy="5198161"/>
          </a:xfrm>
          <a:prstGeom prst="rect">
            <a:avLst/>
          </a:prstGeom>
          <a:ln>
            <a:noFill/>
          </a:ln>
          <a:effectLst>
            <a:outerShdw blurRad="292100" dist="139700" dir="2700000" algn="tl" rotWithShape="0">
              <a:srgbClr val="333333">
                <a:alpha val="65000"/>
              </a:srgbClr>
            </a:outerShdw>
          </a:effectLst>
        </p:spPr>
      </p:pic>
      <p:cxnSp>
        <p:nvCxnSpPr>
          <p:cNvPr id="15" name="Straight Arrow Connector 14">
            <a:extLst>
              <a:ext uri="{FF2B5EF4-FFF2-40B4-BE49-F238E27FC236}">
                <a16:creationId xmlns:a16="http://schemas.microsoft.com/office/drawing/2014/main" id="{9DB10A3F-0D7E-435A-A375-4D2AD01F9551}"/>
              </a:ext>
            </a:extLst>
          </p:cNvPr>
          <p:cNvCxnSpPr>
            <a:cxnSpLocks/>
          </p:cNvCxnSpPr>
          <p:nvPr/>
        </p:nvCxnSpPr>
        <p:spPr>
          <a:xfrm>
            <a:off x="7319271" y="4115069"/>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2" name="Picture 11">
            <a:extLst>
              <a:ext uri="{FF2B5EF4-FFF2-40B4-BE49-F238E27FC236}">
                <a16:creationId xmlns:a16="http://schemas.microsoft.com/office/drawing/2014/main" id="{C01AA349-456F-4F23-A9A0-89C7C40A01C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245440" y="1585389"/>
            <a:ext cx="2588400" cy="5165878"/>
          </a:xfrm>
          <a:prstGeom prst="rect">
            <a:avLst/>
          </a:prstGeom>
        </p:spPr>
      </p:pic>
      <p:sp>
        <p:nvSpPr>
          <p:cNvPr id="16" name="Rectangle 15">
            <a:extLst>
              <a:ext uri="{FF2B5EF4-FFF2-40B4-BE49-F238E27FC236}">
                <a16:creationId xmlns:a16="http://schemas.microsoft.com/office/drawing/2014/main" id="{AE694F2C-3493-42FD-8351-5B4D0DDC747B}"/>
              </a:ext>
            </a:extLst>
          </p:cNvPr>
          <p:cNvSpPr/>
          <p:nvPr/>
        </p:nvSpPr>
        <p:spPr>
          <a:xfrm>
            <a:off x="5277054" y="955263"/>
            <a:ext cx="1162947" cy="523220"/>
          </a:xfrm>
          <a:prstGeom prst="rect">
            <a:avLst/>
          </a:prstGeom>
        </p:spPr>
        <p:txBody>
          <a:bodyPr wrap="none">
            <a:spAutoFit/>
          </a:bodyPr>
          <a:lstStyle/>
          <a:p>
            <a:r>
              <a:rPr lang="en-IN" sz="2800" b="1" dirty="0">
                <a:solidFill>
                  <a:schemeClr val="bg1"/>
                </a:solidFill>
              </a:rPr>
              <a:t>Profile</a:t>
            </a:r>
          </a:p>
        </p:txBody>
      </p:sp>
      <p:sp>
        <p:nvSpPr>
          <p:cNvPr id="19" name="TextBox 18">
            <a:extLst>
              <a:ext uri="{FF2B5EF4-FFF2-40B4-BE49-F238E27FC236}">
                <a16:creationId xmlns:a16="http://schemas.microsoft.com/office/drawing/2014/main" id="{28681E4C-171E-4A49-B237-DA3DF1783F26}"/>
              </a:ext>
            </a:extLst>
          </p:cNvPr>
          <p:cNvSpPr txBox="1"/>
          <p:nvPr/>
        </p:nvSpPr>
        <p:spPr>
          <a:xfrm>
            <a:off x="9581812" y="955263"/>
            <a:ext cx="2501681" cy="523220"/>
          </a:xfrm>
          <a:prstGeom prst="rect">
            <a:avLst/>
          </a:prstGeom>
          <a:noFill/>
        </p:spPr>
        <p:txBody>
          <a:bodyPr wrap="square" rtlCol="0" anchor="ctr">
            <a:spAutoFit/>
          </a:bodyPr>
          <a:lstStyle/>
          <a:p>
            <a:r>
              <a:rPr lang="en-IN" sz="2800" b="1" dirty="0">
                <a:solidFill>
                  <a:schemeClr val="bg1"/>
                </a:solidFill>
              </a:rPr>
              <a:t>Journal List</a:t>
            </a:r>
          </a:p>
        </p:txBody>
      </p:sp>
      <p:sp>
        <p:nvSpPr>
          <p:cNvPr id="20" name="TextBox 19">
            <a:extLst>
              <a:ext uri="{FF2B5EF4-FFF2-40B4-BE49-F238E27FC236}">
                <a16:creationId xmlns:a16="http://schemas.microsoft.com/office/drawing/2014/main" id="{285D551C-B9BE-41FA-9640-567F39B8F13A}"/>
              </a:ext>
            </a:extLst>
          </p:cNvPr>
          <p:cNvSpPr txBox="1"/>
          <p:nvPr/>
        </p:nvSpPr>
        <p:spPr>
          <a:xfrm>
            <a:off x="7676944" y="3711934"/>
            <a:ext cx="1251607" cy="254662"/>
          </a:xfrm>
          <a:prstGeom prst="rect">
            <a:avLst/>
          </a:prstGeom>
          <a:noFill/>
        </p:spPr>
        <p:txBody>
          <a:bodyPr wrap="square" rtlCol="0">
            <a:noAutofit/>
          </a:bodyPr>
          <a:lstStyle/>
          <a:p>
            <a:r>
              <a:rPr lang="en-IN" altLang="ko-KR" sz="1600" dirty="0">
                <a:solidFill>
                  <a:schemeClr val="bg1"/>
                </a:solidFill>
                <a:cs typeface="Arial" pitchFamily="34" charset="0"/>
              </a:rPr>
              <a:t>Delete</a:t>
            </a:r>
            <a:endParaRPr lang="ko-KR" altLang="en-US" sz="1600" dirty="0">
              <a:solidFill>
                <a:schemeClr val="bg1"/>
              </a:solidFill>
              <a:cs typeface="Arial" pitchFamily="34" charset="0"/>
            </a:endParaRPr>
          </a:p>
        </p:txBody>
      </p:sp>
      <p:pic>
        <p:nvPicPr>
          <p:cNvPr id="5" name="Picture 4" descr="A screenshot of a social media post&#10;&#10;Description automatically generated">
            <a:extLst>
              <a:ext uri="{FF2B5EF4-FFF2-40B4-BE49-F238E27FC236}">
                <a16:creationId xmlns:a16="http://schemas.microsoft.com/office/drawing/2014/main" id="{7A55AB46-75FD-4B2A-920B-3580048F0F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2226" y="1671551"/>
            <a:ext cx="2614091" cy="5112000"/>
          </a:xfrm>
          <a:prstGeom prst="rect">
            <a:avLst/>
          </a:prstGeom>
        </p:spPr>
      </p:pic>
      <p:sp>
        <p:nvSpPr>
          <p:cNvPr id="17" name="TextBox 16">
            <a:extLst>
              <a:ext uri="{FF2B5EF4-FFF2-40B4-BE49-F238E27FC236}">
                <a16:creationId xmlns:a16="http://schemas.microsoft.com/office/drawing/2014/main" id="{BD8ABDD8-17F5-4261-B976-6C3DEF022905}"/>
              </a:ext>
            </a:extLst>
          </p:cNvPr>
          <p:cNvSpPr txBox="1"/>
          <p:nvPr/>
        </p:nvSpPr>
        <p:spPr>
          <a:xfrm>
            <a:off x="2829272" y="42184"/>
            <a:ext cx="7221458" cy="707886"/>
          </a:xfrm>
          <a:prstGeom prst="rect">
            <a:avLst/>
          </a:prstGeom>
          <a:noFill/>
        </p:spPr>
        <p:txBody>
          <a:bodyPr wrap="square" rtlCol="0" anchor="ctr">
            <a:spAutoFit/>
          </a:bodyPr>
          <a:lstStyle/>
          <a:p>
            <a:r>
              <a:rPr lang="en-IN" sz="4000" b="1" dirty="0">
                <a:solidFill>
                  <a:schemeClr val="bg1"/>
                </a:solidFill>
              </a:rPr>
              <a:t>UI &amp; Data Flow for Student User</a:t>
            </a:r>
          </a:p>
        </p:txBody>
      </p:sp>
    </p:spTree>
    <p:extLst>
      <p:ext uri="{BB962C8B-B14F-4D97-AF65-F5344CB8AC3E}">
        <p14:creationId xmlns:p14="http://schemas.microsoft.com/office/powerpoint/2010/main" val="23294742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872FF24-A776-40EE-9942-C7094EC1C102}"/>
              </a:ext>
            </a:extLst>
          </p:cNvPr>
          <p:cNvSpPr txBox="1"/>
          <p:nvPr/>
        </p:nvSpPr>
        <p:spPr>
          <a:xfrm>
            <a:off x="426560" y="1019203"/>
            <a:ext cx="2501681" cy="523220"/>
          </a:xfrm>
          <a:prstGeom prst="rect">
            <a:avLst/>
          </a:prstGeom>
          <a:noFill/>
        </p:spPr>
        <p:txBody>
          <a:bodyPr wrap="square" rtlCol="0" anchor="ctr">
            <a:spAutoFit/>
          </a:bodyPr>
          <a:lstStyle/>
          <a:p>
            <a:r>
              <a:rPr lang="en-IN" sz="2800" b="1" dirty="0">
                <a:solidFill>
                  <a:schemeClr val="bg1"/>
                </a:solidFill>
              </a:rPr>
              <a:t>Journal List</a:t>
            </a:r>
          </a:p>
        </p:txBody>
      </p:sp>
      <p:cxnSp>
        <p:nvCxnSpPr>
          <p:cNvPr id="4" name="Straight Arrow Connector 3">
            <a:extLst>
              <a:ext uri="{FF2B5EF4-FFF2-40B4-BE49-F238E27FC236}">
                <a16:creationId xmlns:a16="http://schemas.microsoft.com/office/drawing/2014/main" id="{89A951E3-A4E6-4240-939B-FC49B84E9E4B}"/>
              </a:ext>
            </a:extLst>
          </p:cNvPr>
          <p:cNvCxnSpPr>
            <a:cxnSpLocks/>
          </p:cNvCxnSpPr>
          <p:nvPr/>
        </p:nvCxnSpPr>
        <p:spPr>
          <a:xfrm>
            <a:off x="2819112" y="3917184"/>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0" name="Picture 9">
            <a:extLst>
              <a:ext uri="{FF2B5EF4-FFF2-40B4-BE49-F238E27FC236}">
                <a16:creationId xmlns:a16="http://schemas.microsoft.com/office/drawing/2014/main" id="{EB307FB4-A15E-482B-BE30-BE2C5E59F7B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652865" y="1599550"/>
            <a:ext cx="2599322" cy="5112000"/>
          </a:xfrm>
          <a:prstGeom prst="rect">
            <a:avLst/>
          </a:prstGeom>
          <a:ln>
            <a:noFill/>
          </a:ln>
          <a:effectLst>
            <a:outerShdw blurRad="292100" dist="139700" dir="2700000" algn="tl" rotWithShape="0">
              <a:srgbClr val="333333">
                <a:alpha val="65000"/>
              </a:srgbClr>
            </a:outerShdw>
          </a:effectLst>
        </p:spPr>
      </p:pic>
      <p:cxnSp>
        <p:nvCxnSpPr>
          <p:cNvPr id="15" name="Straight Arrow Connector 14">
            <a:extLst>
              <a:ext uri="{FF2B5EF4-FFF2-40B4-BE49-F238E27FC236}">
                <a16:creationId xmlns:a16="http://schemas.microsoft.com/office/drawing/2014/main" id="{9DB10A3F-0D7E-435A-A375-4D2AD01F9551}"/>
              </a:ext>
            </a:extLst>
          </p:cNvPr>
          <p:cNvCxnSpPr>
            <a:cxnSpLocks/>
          </p:cNvCxnSpPr>
          <p:nvPr/>
        </p:nvCxnSpPr>
        <p:spPr>
          <a:xfrm>
            <a:off x="7393333" y="3917184"/>
            <a:ext cx="1724583" cy="0"/>
          </a:xfrm>
          <a:prstGeom prst="straightConnector1">
            <a:avLst/>
          </a:prstGeom>
          <a:ln w="76200" cap="flat" cmpd="sng" algn="ctr">
            <a:solidFill>
              <a:schemeClr val="bg1">
                <a:alpha val="99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2" name="Picture 11">
            <a:extLst>
              <a:ext uri="{FF2B5EF4-FFF2-40B4-BE49-F238E27FC236}">
                <a16:creationId xmlns:a16="http://schemas.microsoft.com/office/drawing/2014/main" id="{C01AA349-456F-4F23-A9A0-89C7C40A01C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279199" y="1621044"/>
            <a:ext cx="2579285" cy="5069011"/>
          </a:xfrm>
          <a:prstGeom prst="rect">
            <a:avLst/>
          </a:prstGeom>
        </p:spPr>
      </p:pic>
      <p:sp>
        <p:nvSpPr>
          <p:cNvPr id="16" name="Rectangle 15">
            <a:extLst>
              <a:ext uri="{FF2B5EF4-FFF2-40B4-BE49-F238E27FC236}">
                <a16:creationId xmlns:a16="http://schemas.microsoft.com/office/drawing/2014/main" id="{AE694F2C-3493-42FD-8351-5B4D0DDC747B}"/>
              </a:ext>
            </a:extLst>
          </p:cNvPr>
          <p:cNvSpPr/>
          <p:nvPr/>
        </p:nvSpPr>
        <p:spPr>
          <a:xfrm>
            <a:off x="4868554" y="928643"/>
            <a:ext cx="1959191" cy="523220"/>
          </a:xfrm>
          <a:prstGeom prst="rect">
            <a:avLst/>
          </a:prstGeom>
        </p:spPr>
        <p:txBody>
          <a:bodyPr wrap="none">
            <a:spAutoFit/>
          </a:bodyPr>
          <a:lstStyle/>
          <a:p>
            <a:r>
              <a:rPr lang="en-IN" sz="2800" b="1" dirty="0">
                <a:solidFill>
                  <a:schemeClr val="bg1"/>
                </a:solidFill>
              </a:rPr>
              <a:t>Add Journal</a:t>
            </a:r>
          </a:p>
        </p:txBody>
      </p:sp>
      <p:sp>
        <p:nvSpPr>
          <p:cNvPr id="19" name="TextBox 18">
            <a:extLst>
              <a:ext uri="{FF2B5EF4-FFF2-40B4-BE49-F238E27FC236}">
                <a16:creationId xmlns:a16="http://schemas.microsoft.com/office/drawing/2014/main" id="{28681E4C-171E-4A49-B237-DA3DF1783F26}"/>
              </a:ext>
            </a:extLst>
          </p:cNvPr>
          <p:cNvSpPr txBox="1"/>
          <p:nvPr/>
        </p:nvSpPr>
        <p:spPr>
          <a:xfrm>
            <a:off x="9117916" y="928643"/>
            <a:ext cx="2997382" cy="523220"/>
          </a:xfrm>
          <a:prstGeom prst="rect">
            <a:avLst/>
          </a:prstGeom>
          <a:noFill/>
        </p:spPr>
        <p:txBody>
          <a:bodyPr wrap="square" rtlCol="0" anchor="ctr">
            <a:spAutoFit/>
          </a:bodyPr>
          <a:lstStyle/>
          <a:p>
            <a:r>
              <a:rPr lang="en-IN" sz="2800" b="1" dirty="0">
                <a:solidFill>
                  <a:schemeClr val="bg1"/>
                </a:solidFill>
              </a:rPr>
              <a:t>Uploading Screen</a:t>
            </a:r>
          </a:p>
        </p:txBody>
      </p:sp>
      <p:pic>
        <p:nvPicPr>
          <p:cNvPr id="5" name="Picture 4">
            <a:extLst>
              <a:ext uri="{FF2B5EF4-FFF2-40B4-BE49-F238E27FC236}">
                <a16:creationId xmlns:a16="http://schemas.microsoft.com/office/drawing/2014/main" id="{1C887D44-6A8D-42E8-839C-25394056385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59837" y="1624386"/>
            <a:ext cx="2561403" cy="5062328"/>
          </a:xfrm>
          <a:prstGeom prst="rect">
            <a:avLst/>
          </a:prstGeom>
          <a:ln>
            <a:noFill/>
          </a:ln>
          <a:effectLst>
            <a:outerShdw blurRad="292100" dist="139700" dir="2700000" algn="tl" rotWithShape="0">
              <a:srgbClr val="333333">
                <a:alpha val="65000"/>
              </a:srgbClr>
            </a:outerShdw>
          </a:effectLst>
        </p:spPr>
      </p:pic>
      <p:sp>
        <p:nvSpPr>
          <p:cNvPr id="17" name="TextBox 16">
            <a:extLst>
              <a:ext uri="{FF2B5EF4-FFF2-40B4-BE49-F238E27FC236}">
                <a16:creationId xmlns:a16="http://schemas.microsoft.com/office/drawing/2014/main" id="{AE8BA6A2-6D98-4B8F-B0AA-2B6B0A93EB8C}"/>
              </a:ext>
            </a:extLst>
          </p:cNvPr>
          <p:cNvSpPr txBox="1"/>
          <p:nvPr/>
        </p:nvSpPr>
        <p:spPr>
          <a:xfrm>
            <a:off x="3119112" y="3613311"/>
            <a:ext cx="1124582" cy="303873"/>
          </a:xfrm>
          <a:prstGeom prst="rect">
            <a:avLst/>
          </a:prstGeom>
          <a:noFill/>
        </p:spPr>
        <p:txBody>
          <a:bodyPr wrap="square" rtlCol="0">
            <a:noAutofit/>
          </a:bodyPr>
          <a:lstStyle/>
          <a:p>
            <a:r>
              <a:rPr lang="en-IN" altLang="ko-KR" sz="1200" dirty="0">
                <a:solidFill>
                  <a:schemeClr val="bg1"/>
                </a:solidFill>
                <a:cs typeface="Arial" pitchFamily="34" charset="0"/>
              </a:rPr>
              <a:t>Add Button</a:t>
            </a:r>
            <a:endParaRPr lang="ko-KR" altLang="en-US" sz="1200" dirty="0">
              <a:solidFill>
                <a:schemeClr val="bg1"/>
              </a:solidFill>
              <a:cs typeface="Arial" pitchFamily="34" charset="0"/>
            </a:endParaRPr>
          </a:p>
        </p:txBody>
      </p:sp>
      <p:sp>
        <p:nvSpPr>
          <p:cNvPr id="20" name="TextBox 19">
            <a:extLst>
              <a:ext uri="{FF2B5EF4-FFF2-40B4-BE49-F238E27FC236}">
                <a16:creationId xmlns:a16="http://schemas.microsoft.com/office/drawing/2014/main" id="{27E60A16-86C0-497D-8272-CCE07AD213A3}"/>
              </a:ext>
            </a:extLst>
          </p:cNvPr>
          <p:cNvSpPr txBox="1"/>
          <p:nvPr/>
        </p:nvSpPr>
        <p:spPr>
          <a:xfrm>
            <a:off x="7938537" y="3592876"/>
            <a:ext cx="1079257" cy="259169"/>
          </a:xfrm>
          <a:prstGeom prst="rect">
            <a:avLst/>
          </a:prstGeom>
          <a:noFill/>
        </p:spPr>
        <p:txBody>
          <a:bodyPr wrap="square" rtlCol="0">
            <a:noAutofit/>
          </a:bodyPr>
          <a:lstStyle/>
          <a:p>
            <a:r>
              <a:rPr lang="en-IN" altLang="ko-KR" sz="1200" dirty="0">
                <a:solidFill>
                  <a:schemeClr val="bg1"/>
                </a:solidFill>
                <a:cs typeface="Arial" pitchFamily="34" charset="0"/>
              </a:rPr>
              <a:t>Post</a:t>
            </a:r>
            <a:endParaRPr lang="ko-KR" altLang="en-US" sz="1200" dirty="0">
              <a:solidFill>
                <a:schemeClr val="bg1"/>
              </a:solidFill>
              <a:cs typeface="Arial" pitchFamily="34" charset="0"/>
            </a:endParaRPr>
          </a:p>
        </p:txBody>
      </p:sp>
      <p:sp>
        <p:nvSpPr>
          <p:cNvPr id="21" name="TextBox 20">
            <a:extLst>
              <a:ext uri="{FF2B5EF4-FFF2-40B4-BE49-F238E27FC236}">
                <a16:creationId xmlns:a16="http://schemas.microsoft.com/office/drawing/2014/main" id="{B65E1F14-CC4E-4102-8CD9-02119053381E}"/>
              </a:ext>
            </a:extLst>
          </p:cNvPr>
          <p:cNvSpPr txBox="1"/>
          <p:nvPr/>
        </p:nvSpPr>
        <p:spPr>
          <a:xfrm>
            <a:off x="2829272" y="42184"/>
            <a:ext cx="7221458" cy="707886"/>
          </a:xfrm>
          <a:prstGeom prst="rect">
            <a:avLst/>
          </a:prstGeom>
          <a:noFill/>
        </p:spPr>
        <p:txBody>
          <a:bodyPr wrap="square" rtlCol="0" anchor="ctr">
            <a:spAutoFit/>
          </a:bodyPr>
          <a:lstStyle/>
          <a:p>
            <a:r>
              <a:rPr lang="en-IN" sz="4000" b="1" dirty="0">
                <a:solidFill>
                  <a:schemeClr val="bg1"/>
                </a:solidFill>
              </a:rPr>
              <a:t>UI &amp; Data Flow for Faculty User</a:t>
            </a:r>
          </a:p>
        </p:txBody>
      </p:sp>
    </p:spTree>
    <p:extLst>
      <p:ext uri="{BB962C8B-B14F-4D97-AF65-F5344CB8AC3E}">
        <p14:creationId xmlns:p14="http://schemas.microsoft.com/office/powerpoint/2010/main" val="19577991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978</Words>
  <Application>Microsoft Office PowerPoint</Application>
  <PresentationFormat>Widescreen</PresentationFormat>
  <Paragraphs>122</Paragraphs>
  <Slides>17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League Gothic Regular</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SK ANIRBAN</dc:creator>
  <cp:lastModifiedBy>SK ANIRBAN</cp:lastModifiedBy>
  <cp:revision>2</cp:revision>
  <dcterms:created xsi:type="dcterms:W3CDTF">2020-06-07T17:58:59Z</dcterms:created>
  <dcterms:modified xsi:type="dcterms:W3CDTF">2020-06-07T18:07:15Z</dcterms:modified>
</cp:coreProperties>
</file>